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 id="2147483660" r:id="rId5"/>
    <p:sldMasterId id="2147483672"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Lst>
  <p:sldSz cy="5143500" cx="9144000"/>
  <p:notesSz cx="6858000" cy="9144000"/>
  <p:embeddedFontLst>
    <p:embeddedFont>
      <p:font typeface="Roboto"/>
      <p:regular r:id="rId52"/>
      <p:bold r:id="rId53"/>
      <p:italic r:id="rId54"/>
      <p:boldItalic r:id="rId55"/>
    </p:embeddedFont>
    <p:embeddedFont>
      <p:font typeface="Lobster"/>
      <p:regular r:id="rId56"/>
    </p:embeddedFont>
    <p:embeddedFont>
      <p:font typeface="Bebas Neue"/>
      <p:regular r:id="rId57"/>
    </p:embeddedFont>
    <p:embeddedFont>
      <p:font typeface="Helvetica Neue"/>
      <p:regular r:id="rId58"/>
      <p:bold r:id="rId59"/>
      <p:italic r:id="rId60"/>
      <p:boldItalic r:id="rId61"/>
    </p:embeddedFont>
    <p:embeddedFont>
      <p:font typeface="Snowburst One"/>
      <p:regular r:id="rId62"/>
    </p:embeddedFont>
    <p:embeddedFont>
      <p:font typeface="Fascinate"/>
      <p:regular r:id="rId63"/>
    </p:embeddedFont>
    <p:embeddedFont>
      <p:font typeface="Playball"/>
      <p:regular r:id="rId6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340">
          <p15:clr>
            <a:srgbClr val="747775"/>
          </p15:clr>
        </p15:guide>
        <p15:guide id="2" pos="5440">
          <p15:clr>
            <a:srgbClr val="747775"/>
          </p15:clr>
        </p15:guide>
        <p15:guide id="3" orient="horz" pos="554">
          <p15:clr>
            <a:srgbClr val="747775"/>
          </p15:clr>
        </p15:guide>
        <p15:guide id="4" orient="horz" pos="2867">
          <p15:clr>
            <a:srgbClr val="747775"/>
          </p15:clr>
        </p15:guide>
        <p15:guide id="5" orient="horz" pos="78">
          <p15:clr>
            <a:srgbClr val="A4A3A4"/>
          </p15:clr>
        </p15:guide>
        <p15:guide id="6" orient="horz" pos="1620">
          <p15:clr>
            <a:srgbClr val="A4A3A4"/>
          </p15:clr>
        </p15:guide>
        <p15:guide id="7" orient="horz" pos="917">
          <p15:clr>
            <a:srgbClr val="A4A3A4"/>
          </p15:clr>
        </p15:guide>
      </p15:sldGuideLst>
    </p:ext>
    <p:ext uri="GoogleSlidesCustomDataVersion2">
      <go:slidesCustomData xmlns:go="http://customooxmlschemas.google.com/" r:id="rId65" roundtripDataSignature="AMtx7mg1aqsk69CG9yiqnWkdWakdu2Tp5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40"/>
        <p:guide pos="5440"/>
        <p:guide pos="554" orient="horz"/>
        <p:guide pos="2867" orient="horz"/>
        <p:guide pos="78" orient="horz"/>
        <p:guide pos="1620" orient="horz"/>
        <p:guide pos="917"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3.xml"/><Relationship Id="rId42" Type="http://schemas.openxmlformats.org/officeDocument/2006/relationships/slide" Target="slides/slide35.xml"/><Relationship Id="rId41" Type="http://schemas.openxmlformats.org/officeDocument/2006/relationships/slide" Target="slides/slide34.xml"/><Relationship Id="rId44" Type="http://schemas.openxmlformats.org/officeDocument/2006/relationships/slide" Target="slides/slide37.xml"/><Relationship Id="rId43" Type="http://schemas.openxmlformats.org/officeDocument/2006/relationships/slide" Target="slides/slide36.xml"/><Relationship Id="rId46" Type="http://schemas.openxmlformats.org/officeDocument/2006/relationships/slide" Target="slides/slide39.xml"/><Relationship Id="rId45" Type="http://schemas.openxmlformats.org/officeDocument/2006/relationships/slide" Target="slides/slide3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2.xml"/><Relationship Id="rId48" Type="http://schemas.openxmlformats.org/officeDocument/2006/relationships/slide" Target="slides/slide41.xml"/><Relationship Id="rId47" Type="http://schemas.openxmlformats.org/officeDocument/2006/relationships/slide" Target="slides/slide40.xml"/><Relationship Id="rId49" Type="http://schemas.openxmlformats.org/officeDocument/2006/relationships/slide" Target="slides/slide42.xml"/><Relationship Id="rId5" Type="http://schemas.openxmlformats.org/officeDocument/2006/relationships/slideMaster" Target="slideMasters/slideMaster2.xml"/><Relationship Id="rId6" Type="http://schemas.openxmlformats.org/officeDocument/2006/relationships/slideMaster" Target="slideMasters/slideMaster3.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slide" Target="slides/slide24.xml"/><Relationship Id="rId30" Type="http://schemas.openxmlformats.org/officeDocument/2006/relationships/slide" Target="slides/slide23.xml"/><Relationship Id="rId33" Type="http://schemas.openxmlformats.org/officeDocument/2006/relationships/slide" Target="slides/slide26.xml"/><Relationship Id="rId32" Type="http://schemas.openxmlformats.org/officeDocument/2006/relationships/slide" Target="slides/slide25.xml"/><Relationship Id="rId35" Type="http://schemas.openxmlformats.org/officeDocument/2006/relationships/slide" Target="slides/slide28.xml"/><Relationship Id="rId34" Type="http://schemas.openxmlformats.org/officeDocument/2006/relationships/slide" Target="slides/slide27.xml"/><Relationship Id="rId37" Type="http://schemas.openxmlformats.org/officeDocument/2006/relationships/slide" Target="slides/slide30.xml"/><Relationship Id="rId36" Type="http://schemas.openxmlformats.org/officeDocument/2006/relationships/slide" Target="slides/slide29.xml"/><Relationship Id="rId39" Type="http://schemas.openxmlformats.org/officeDocument/2006/relationships/slide" Target="slides/slide32.xml"/><Relationship Id="rId38" Type="http://schemas.openxmlformats.org/officeDocument/2006/relationships/slide" Target="slides/slide31.xml"/><Relationship Id="rId62" Type="http://schemas.openxmlformats.org/officeDocument/2006/relationships/font" Target="fonts/SnowburstOne-regular.fntdata"/><Relationship Id="rId61" Type="http://schemas.openxmlformats.org/officeDocument/2006/relationships/font" Target="fonts/HelveticaNeue-boldItalic.fntdata"/><Relationship Id="rId20" Type="http://schemas.openxmlformats.org/officeDocument/2006/relationships/slide" Target="slides/slide13.xml"/><Relationship Id="rId64" Type="http://schemas.openxmlformats.org/officeDocument/2006/relationships/font" Target="fonts/Playball-regular.fntdata"/><Relationship Id="rId63" Type="http://schemas.openxmlformats.org/officeDocument/2006/relationships/font" Target="fonts/Fascinate-regular.fntdata"/><Relationship Id="rId22" Type="http://schemas.openxmlformats.org/officeDocument/2006/relationships/slide" Target="slides/slide15.xml"/><Relationship Id="rId21" Type="http://schemas.openxmlformats.org/officeDocument/2006/relationships/slide" Target="slides/slide14.xml"/><Relationship Id="rId65" Type="http://customschemas.google.com/relationships/presentationmetadata" Target="metadata"/><Relationship Id="rId24" Type="http://schemas.openxmlformats.org/officeDocument/2006/relationships/slide" Target="slides/slide17.xml"/><Relationship Id="rId23" Type="http://schemas.openxmlformats.org/officeDocument/2006/relationships/slide" Target="slides/slide16.xml"/><Relationship Id="rId60" Type="http://schemas.openxmlformats.org/officeDocument/2006/relationships/font" Target="fonts/HelveticaNeue-italic.fntdata"/><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29" Type="http://schemas.openxmlformats.org/officeDocument/2006/relationships/slide" Target="slides/slide22.xml"/><Relationship Id="rId51" Type="http://schemas.openxmlformats.org/officeDocument/2006/relationships/slide" Target="slides/slide44.xml"/><Relationship Id="rId50" Type="http://schemas.openxmlformats.org/officeDocument/2006/relationships/slide" Target="slides/slide43.xml"/><Relationship Id="rId53" Type="http://schemas.openxmlformats.org/officeDocument/2006/relationships/font" Target="fonts/Roboto-bold.fntdata"/><Relationship Id="rId52" Type="http://schemas.openxmlformats.org/officeDocument/2006/relationships/font" Target="fonts/Roboto-regular.fntdata"/><Relationship Id="rId11" Type="http://schemas.openxmlformats.org/officeDocument/2006/relationships/slide" Target="slides/slide4.xml"/><Relationship Id="rId55" Type="http://schemas.openxmlformats.org/officeDocument/2006/relationships/font" Target="fonts/Roboto-boldItalic.fntdata"/><Relationship Id="rId10" Type="http://schemas.openxmlformats.org/officeDocument/2006/relationships/slide" Target="slides/slide3.xml"/><Relationship Id="rId54" Type="http://schemas.openxmlformats.org/officeDocument/2006/relationships/font" Target="fonts/Roboto-italic.fntdata"/><Relationship Id="rId13" Type="http://schemas.openxmlformats.org/officeDocument/2006/relationships/slide" Target="slides/slide6.xml"/><Relationship Id="rId57" Type="http://schemas.openxmlformats.org/officeDocument/2006/relationships/font" Target="fonts/BebasNeue-regular.fntdata"/><Relationship Id="rId12" Type="http://schemas.openxmlformats.org/officeDocument/2006/relationships/slide" Target="slides/slide5.xml"/><Relationship Id="rId56" Type="http://schemas.openxmlformats.org/officeDocument/2006/relationships/font" Target="fonts/Lobster-regular.fntdata"/><Relationship Id="rId15" Type="http://schemas.openxmlformats.org/officeDocument/2006/relationships/slide" Target="slides/slide8.xml"/><Relationship Id="rId59" Type="http://schemas.openxmlformats.org/officeDocument/2006/relationships/font" Target="fonts/HelveticaNeue-bold.fntdata"/><Relationship Id="rId14" Type="http://schemas.openxmlformats.org/officeDocument/2006/relationships/slide" Target="slides/slide7.xml"/><Relationship Id="rId58" Type="http://schemas.openxmlformats.org/officeDocument/2006/relationships/font" Target="fonts/HelveticaNeue-regular.fntdata"/><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317500" lvl="0" marL="4572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1pPr>
            <a:lvl2pPr indent="-317500" lvl="1" marL="9144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2pPr>
            <a:lvl3pPr indent="-317500" lvl="2" marL="13716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3pPr>
            <a:lvl4pPr indent="-317500" lvl="3" marL="18288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4pPr>
            <a:lvl5pPr indent="-317500" lvl="4" marL="22860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5pPr>
            <a:lvl6pPr indent="-317500" lvl="5" marL="27432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6pPr>
            <a:lvl7pPr indent="-317500" lvl="6" marL="32004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7pPr>
            <a:lvl8pPr indent="-317500" lvl="7" marL="36576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8pPr>
            <a:lvl9pPr indent="-317500" lvl="8" marL="41148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344f0bf17d5_0_1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1" name="Google Shape;181;g344f0bf17d5_0_1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4" name="Shape 334"/>
        <p:cNvGrpSpPr/>
        <p:nvPr/>
      </p:nvGrpSpPr>
      <p:grpSpPr>
        <a:xfrm>
          <a:off x="0" y="0"/>
          <a:ext cx="0" cy="0"/>
          <a:chOff x="0" y="0"/>
          <a:chExt cx="0" cy="0"/>
        </a:xfrm>
      </p:grpSpPr>
      <p:sp>
        <p:nvSpPr>
          <p:cNvPr id="335" name="Google Shape;335;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6" name="Google Shape;336;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5" name="Shape 345"/>
        <p:cNvGrpSpPr/>
        <p:nvPr/>
      </p:nvGrpSpPr>
      <p:grpSpPr>
        <a:xfrm>
          <a:off x="0" y="0"/>
          <a:ext cx="0" cy="0"/>
          <a:chOff x="0" y="0"/>
          <a:chExt cx="0" cy="0"/>
        </a:xfrm>
      </p:grpSpPr>
      <p:sp>
        <p:nvSpPr>
          <p:cNvPr id="346" name="Google Shape;346;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47" name="Google Shape;347;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3" name="Shape 383"/>
        <p:cNvGrpSpPr/>
        <p:nvPr/>
      </p:nvGrpSpPr>
      <p:grpSpPr>
        <a:xfrm>
          <a:off x="0" y="0"/>
          <a:ext cx="0" cy="0"/>
          <a:chOff x="0" y="0"/>
          <a:chExt cx="0" cy="0"/>
        </a:xfrm>
      </p:grpSpPr>
      <p:sp>
        <p:nvSpPr>
          <p:cNvPr id="384" name="Google Shape;384;p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85" name="Google Shape;385;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5" name="Shape 395"/>
        <p:cNvGrpSpPr/>
        <p:nvPr/>
      </p:nvGrpSpPr>
      <p:grpSpPr>
        <a:xfrm>
          <a:off x="0" y="0"/>
          <a:ext cx="0" cy="0"/>
          <a:chOff x="0" y="0"/>
          <a:chExt cx="0" cy="0"/>
        </a:xfrm>
      </p:grpSpPr>
      <p:sp>
        <p:nvSpPr>
          <p:cNvPr id="396" name="Google Shape;396;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97" name="Google Shape;397;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7" name="Shape 407"/>
        <p:cNvGrpSpPr/>
        <p:nvPr/>
      </p:nvGrpSpPr>
      <p:grpSpPr>
        <a:xfrm>
          <a:off x="0" y="0"/>
          <a:ext cx="0" cy="0"/>
          <a:chOff x="0" y="0"/>
          <a:chExt cx="0" cy="0"/>
        </a:xfrm>
      </p:grpSpPr>
      <p:sp>
        <p:nvSpPr>
          <p:cNvPr id="408" name="Google Shape;408;p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09" name="Google Shape;409;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6" name="Shape 416"/>
        <p:cNvGrpSpPr/>
        <p:nvPr/>
      </p:nvGrpSpPr>
      <p:grpSpPr>
        <a:xfrm>
          <a:off x="0" y="0"/>
          <a:ext cx="0" cy="0"/>
          <a:chOff x="0" y="0"/>
          <a:chExt cx="0" cy="0"/>
        </a:xfrm>
      </p:grpSpPr>
      <p:sp>
        <p:nvSpPr>
          <p:cNvPr id="417" name="Google Shape;417;p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18" name="Google Shape;418;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1" name="Shape 461"/>
        <p:cNvGrpSpPr/>
        <p:nvPr/>
      </p:nvGrpSpPr>
      <p:grpSpPr>
        <a:xfrm>
          <a:off x="0" y="0"/>
          <a:ext cx="0" cy="0"/>
          <a:chOff x="0" y="0"/>
          <a:chExt cx="0" cy="0"/>
        </a:xfrm>
      </p:grpSpPr>
      <p:sp>
        <p:nvSpPr>
          <p:cNvPr id="462" name="Google Shape;462;p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63" name="Google Shape;463;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0" name="Shape 470"/>
        <p:cNvGrpSpPr/>
        <p:nvPr/>
      </p:nvGrpSpPr>
      <p:grpSpPr>
        <a:xfrm>
          <a:off x="0" y="0"/>
          <a:ext cx="0" cy="0"/>
          <a:chOff x="0" y="0"/>
          <a:chExt cx="0" cy="0"/>
        </a:xfrm>
      </p:grpSpPr>
      <p:sp>
        <p:nvSpPr>
          <p:cNvPr id="471" name="Google Shape;471;p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72" name="Google Shape;472;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9" name="Shape 479"/>
        <p:cNvGrpSpPr/>
        <p:nvPr/>
      </p:nvGrpSpPr>
      <p:grpSpPr>
        <a:xfrm>
          <a:off x="0" y="0"/>
          <a:ext cx="0" cy="0"/>
          <a:chOff x="0" y="0"/>
          <a:chExt cx="0" cy="0"/>
        </a:xfrm>
      </p:grpSpPr>
      <p:sp>
        <p:nvSpPr>
          <p:cNvPr id="480" name="Google Shape;480;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81" name="Google Shape;481;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9" name="Shape 519"/>
        <p:cNvGrpSpPr/>
        <p:nvPr/>
      </p:nvGrpSpPr>
      <p:grpSpPr>
        <a:xfrm>
          <a:off x="0" y="0"/>
          <a:ext cx="0" cy="0"/>
          <a:chOff x="0" y="0"/>
          <a:chExt cx="0" cy="0"/>
        </a:xfrm>
      </p:grpSpPr>
      <p:sp>
        <p:nvSpPr>
          <p:cNvPr id="520" name="Google Shape;520;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21" name="Google Shape;521;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g344f0bf17d5_0_14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8" name="Google Shape;188;g344f0bf17d5_0_14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8" name="Shape 538"/>
        <p:cNvGrpSpPr/>
        <p:nvPr/>
      </p:nvGrpSpPr>
      <p:grpSpPr>
        <a:xfrm>
          <a:off x="0" y="0"/>
          <a:ext cx="0" cy="0"/>
          <a:chOff x="0" y="0"/>
          <a:chExt cx="0" cy="0"/>
        </a:xfrm>
      </p:grpSpPr>
      <p:sp>
        <p:nvSpPr>
          <p:cNvPr id="539" name="Google Shape;539;p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40" name="Google Shape;540;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7" name="Shape 547"/>
        <p:cNvGrpSpPr/>
        <p:nvPr/>
      </p:nvGrpSpPr>
      <p:grpSpPr>
        <a:xfrm>
          <a:off x="0" y="0"/>
          <a:ext cx="0" cy="0"/>
          <a:chOff x="0" y="0"/>
          <a:chExt cx="0" cy="0"/>
        </a:xfrm>
      </p:grpSpPr>
      <p:sp>
        <p:nvSpPr>
          <p:cNvPr id="548" name="Google Shape;548;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49" name="Google Shape;549;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9" name="Shape 559"/>
        <p:cNvGrpSpPr/>
        <p:nvPr/>
      </p:nvGrpSpPr>
      <p:grpSpPr>
        <a:xfrm>
          <a:off x="0" y="0"/>
          <a:ext cx="0" cy="0"/>
          <a:chOff x="0" y="0"/>
          <a:chExt cx="0" cy="0"/>
        </a:xfrm>
      </p:grpSpPr>
      <p:sp>
        <p:nvSpPr>
          <p:cNvPr id="560" name="Google Shape;560;p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61" name="Google Shape;561;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8" name="Shape 568"/>
        <p:cNvGrpSpPr/>
        <p:nvPr/>
      </p:nvGrpSpPr>
      <p:grpSpPr>
        <a:xfrm>
          <a:off x="0" y="0"/>
          <a:ext cx="0" cy="0"/>
          <a:chOff x="0" y="0"/>
          <a:chExt cx="0" cy="0"/>
        </a:xfrm>
      </p:grpSpPr>
      <p:sp>
        <p:nvSpPr>
          <p:cNvPr id="569" name="Google Shape;569;p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70" name="Google Shape;570;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9" name="Shape 579"/>
        <p:cNvGrpSpPr/>
        <p:nvPr/>
      </p:nvGrpSpPr>
      <p:grpSpPr>
        <a:xfrm>
          <a:off x="0" y="0"/>
          <a:ext cx="0" cy="0"/>
          <a:chOff x="0" y="0"/>
          <a:chExt cx="0" cy="0"/>
        </a:xfrm>
      </p:grpSpPr>
      <p:sp>
        <p:nvSpPr>
          <p:cNvPr id="580" name="Google Shape;580;p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81" name="Google Shape;581;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2" name="Shape 592"/>
        <p:cNvGrpSpPr/>
        <p:nvPr/>
      </p:nvGrpSpPr>
      <p:grpSpPr>
        <a:xfrm>
          <a:off x="0" y="0"/>
          <a:ext cx="0" cy="0"/>
          <a:chOff x="0" y="0"/>
          <a:chExt cx="0" cy="0"/>
        </a:xfrm>
      </p:grpSpPr>
      <p:sp>
        <p:nvSpPr>
          <p:cNvPr id="593" name="Google Shape;593;p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94" name="Google Shape;594;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2" name="Shape 602"/>
        <p:cNvGrpSpPr/>
        <p:nvPr/>
      </p:nvGrpSpPr>
      <p:grpSpPr>
        <a:xfrm>
          <a:off x="0" y="0"/>
          <a:ext cx="0" cy="0"/>
          <a:chOff x="0" y="0"/>
          <a:chExt cx="0" cy="0"/>
        </a:xfrm>
      </p:grpSpPr>
      <p:sp>
        <p:nvSpPr>
          <p:cNvPr id="603" name="Google Shape;603;p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04" name="Google Shape;604;p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2" name="Shape 612"/>
        <p:cNvGrpSpPr/>
        <p:nvPr/>
      </p:nvGrpSpPr>
      <p:grpSpPr>
        <a:xfrm>
          <a:off x="0" y="0"/>
          <a:ext cx="0" cy="0"/>
          <a:chOff x="0" y="0"/>
          <a:chExt cx="0" cy="0"/>
        </a:xfrm>
      </p:grpSpPr>
      <p:sp>
        <p:nvSpPr>
          <p:cNvPr id="613" name="Google Shape;613;p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14" name="Google Shape;614;p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2" name="Shape 622"/>
        <p:cNvGrpSpPr/>
        <p:nvPr/>
      </p:nvGrpSpPr>
      <p:grpSpPr>
        <a:xfrm>
          <a:off x="0" y="0"/>
          <a:ext cx="0" cy="0"/>
          <a:chOff x="0" y="0"/>
          <a:chExt cx="0" cy="0"/>
        </a:xfrm>
      </p:grpSpPr>
      <p:sp>
        <p:nvSpPr>
          <p:cNvPr id="623" name="Google Shape;623;p2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24" name="Google Shape;624;p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7" name="Shape 637"/>
        <p:cNvGrpSpPr/>
        <p:nvPr/>
      </p:nvGrpSpPr>
      <p:grpSpPr>
        <a:xfrm>
          <a:off x="0" y="0"/>
          <a:ext cx="0" cy="0"/>
          <a:chOff x="0" y="0"/>
          <a:chExt cx="0" cy="0"/>
        </a:xfrm>
      </p:grpSpPr>
      <p:sp>
        <p:nvSpPr>
          <p:cNvPr id="638" name="Google Shape;638;p2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39" name="Google Shape;639;p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1" name="Google Shape;201;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7" name="Shape 647"/>
        <p:cNvGrpSpPr/>
        <p:nvPr/>
      </p:nvGrpSpPr>
      <p:grpSpPr>
        <a:xfrm>
          <a:off x="0" y="0"/>
          <a:ext cx="0" cy="0"/>
          <a:chOff x="0" y="0"/>
          <a:chExt cx="0" cy="0"/>
        </a:xfrm>
      </p:grpSpPr>
      <p:sp>
        <p:nvSpPr>
          <p:cNvPr id="648" name="Google Shape;648;p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49" name="Google Shape;649;p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7" name="Shape 657"/>
        <p:cNvGrpSpPr/>
        <p:nvPr/>
      </p:nvGrpSpPr>
      <p:grpSpPr>
        <a:xfrm>
          <a:off x="0" y="0"/>
          <a:ext cx="0" cy="0"/>
          <a:chOff x="0" y="0"/>
          <a:chExt cx="0" cy="0"/>
        </a:xfrm>
      </p:grpSpPr>
      <p:sp>
        <p:nvSpPr>
          <p:cNvPr id="658" name="Google Shape;658;p3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59" name="Google Shape;659;p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8" name="Shape 668"/>
        <p:cNvGrpSpPr/>
        <p:nvPr/>
      </p:nvGrpSpPr>
      <p:grpSpPr>
        <a:xfrm>
          <a:off x="0" y="0"/>
          <a:ext cx="0" cy="0"/>
          <a:chOff x="0" y="0"/>
          <a:chExt cx="0" cy="0"/>
        </a:xfrm>
      </p:grpSpPr>
      <p:sp>
        <p:nvSpPr>
          <p:cNvPr id="669" name="Google Shape;669;p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70" name="Google Shape;670;p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8" name="Shape 678"/>
        <p:cNvGrpSpPr/>
        <p:nvPr/>
      </p:nvGrpSpPr>
      <p:grpSpPr>
        <a:xfrm>
          <a:off x="0" y="0"/>
          <a:ext cx="0" cy="0"/>
          <a:chOff x="0" y="0"/>
          <a:chExt cx="0" cy="0"/>
        </a:xfrm>
      </p:grpSpPr>
      <p:sp>
        <p:nvSpPr>
          <p:cNvPr id="679" name="Google Shape;679;p3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80" name="Google Shape;680;p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0" name="Shape 720"/>
        <p:cNvGrpSpPr/>
        <p:nvPr/>
      </p:nvGrpSpPr>
      <p:grpSpPr>
        <a:xfrm>
          <a:off x="0" y="0"/>
          <a:ext cx="0" cy="0"/>
          <a:chOff x="0" y="0"/>
          <a:chExt cx="0" cy="0"/>
        </a:xfrm>
      </p:grpSpPr>
      <p:sp>
        <p:nvSpPr>
          <p:cNvPr id="721" name="Google Shape;721;p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22" name="Google Shape;722;p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2" name="Shape 732"/>
        <p:cNvGrpSpPr/>
        <p:nvPr/>
      </p:nvGrpSpPr>
      <p:grpSpPr>
        <a:xfrm>
          <a:off x="0" y="0"/>
          <a:ext cx="0" cy="0"/>
          <a:chOff x="0" y="0"/>
          <a:chExt cx="0" cy="0"/>
        </a:xfrm>
      </p:grpSpPr>
      <p:sp>
        <p:nvSpPr>
          <p:cNvPr id="733" name="Google Shape;733;p3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34" name="Google Shape;734;p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4" name="Shape 744"/>
        <p:cNvGrpSpPr/>
        <p:nvPr/>
      </p:nvGrpSpPr>
      <p:grpSpPr>
        <a:xfrm>
          <a:off x="0" y="0"/>
          <a:ext cx="0" cy="0"/>
          <a:chOff x="0" y="0"/>
          <a:chExt cx="0" cy="0"/>
        </a:xfrm>
      </p:grpSpPr>
      <p:sp>
        <p:nvSpPr>
          <p:cNvPr id="745" name="Google Shape;745;p3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46" name="Google Shape;746;p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6" name="Shape 756"/>
        <p:cNvGrpSpPr/>
        <p:nvPr/>
      </p:nvGrpSpPr>
      <p:grpSpPr>
        <a:xfrm>
          <a:off x="0" y="0"/>
          <a:ext cx="0" cy="0"/>
          <a:chOff x="0" y="0"/>
          <a:chExt cx="0" cy="0"/>
        </a:xfrm>
      </p:grpSpPr>
      <p:sp>
        <p:nvSpPr>
          <p:cNvPr id="757" name="Google Shape;757;p3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58" name="Google Shape;758;p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6" name="Shape 766"/>
        <p:cNvGrpSpPr/>
        <p:nvPr/>
      </p:nvGrpSpPr>
      <p:grpSpPr>
        <a:xfrm>
          <a:off x="0" y="0"/>
          <a:ext cx="0" cy="0"/>
          <a:chOff x="0" y="0"/>
          <a:chExt cx="0" cy="0"/>
        </a:xfrm>
      </p:grpSpPr>
      <p:sp>
        <p:nvSpPr>
          <p:cNvPr id="767" name="Google Shape;767;p3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68" name="Google Shape;768;p3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8" name="Shape 778"/>
        <p:cNvGrpSpPr/>
        <p:nvPr/>
      </p:nvGrpSpPr>
      <p:grpSpPr>
        <a:xfrm>
          <a:off x="0" y="0"/>
          <a:ext cx="0" cy="0"/>
          <a:chOff x="0" y="0"/>
          <a:chExt cx="0" cy="0"/>
        </a:xfrm>
      </p:grpSpPr>
      <p:sp>
        <p:nvSpPr>
          <p:cNvPr id="779" name="Google Shape;779;p3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80" name="Google Shape;780;p3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4" name="Google Shape;224;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7" name="Shape 787"/>
        <p:cNvGrpSpPr/>
        <p:nvPr/>
      </p:nvGrpSpPr>
      <p:grpSpPr>
        <a:xfrm>
          <a:off x="0" y="0"/>
          <a:ext cx="0" cy="0"/>
          <a:chOff x="0" y="0"/>
          <a:chExt cx="0" cy="0"/>
        </a:xfrm>
      </p:grpSpPr>
      <p:sp>
        <p:nvSpPr>
          <p:cNvPr id="788" name="Google Shape;788;p4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89" name="Google Shape;789;p4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3" name="Shape 873"/>
        <p:cNvGrpSpPr/>
        <p:nvPr/>
      </p:nvGrpSpPr>
      <p:grpSpPr>
        <a:xfrm>
          <a:off x="0" y="0"/>
          <a:ext cx="0" cy="0"/>
          <a:chOff x="0" y="0"/>
          <a:chExt cx="0" cy="0"/>
        </a:xfrm>
      </p:grpSpPr>
      <p:sp>
        <p:nvSpPr>
          <p:cNvPr id="874" name="Google Shape;874;p4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75" name="Google Shape;875;p4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3" name="Shape 883"/>
        <p:cNvGrpSpPr/>
        <p:nvPr/>
      </p:nvGrpSpPr>
      <p:grpSpPr>
        <a:xfrm>
          <a:off x="0" y="0"/>
          <a:ext cx="0" cy="0"/>
          <a:chOff x="0" y="0"/>
          <a:chExt cx="0" cy="0"/>
        </a:xfrm>
      </p:grpSpPr>
      <p:sp>
        <p:nvSpPr>
          <p:cNvPr id="884" name="Google Shape;884;p4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85" name="Google Shape;885;p4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2" name="Shape 892"/>
        <p:cNvGrpSpPr/>
        <p:nvPr/>
      </p:nvGrpSpPr>
      <p:grpSpPr>
        <a:xfrm>
          <a:off x="0" y="0"/>
          <a:ext cx="0" cy="0"/>
          <a:chOff x="0" y="0"/>
          <a:chExt cx="0" cy="0"/>
        </a:xfrm>
      </p:grpSpPr>
      <p:sp>
        <p:nvSpPr>
          <p:cNvPr id="893" name="Google Shape;893;g344f0bf17d5_0_26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94" name="Google Shape;894;g344f0bf17d5_0_26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6" name="Shape 906"/>
        <p:cNvGrpSpPr/>
        <p:nvPr/>
      </p:nvGrpSpPr>
      <p:grpSpPr>
        <a:xfrm>
          <a:off x="0" y="0"/>
          <a:ext cx="0" cy="0"/>
          <a:chOff x="0" y="0"/>
          <a:chExt cx="0" cy="0"/>
        </a:xfrm>
      </p:grpSpPr>
      <p:sp>
        <p:nvSpPr>
          <p:cNvPr id="907" name="Google Shape;907;p4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08" name="Google Shape;908;p4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3" name="Google Shape;233;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9" name="Shape 269"/>
        <p:cNvGrpSpPr/>
        <p:nvPr/>
      </p:nvGrpSpPr>
      <p:grpSpPr>
        <a:xfrm>
          <a:off x="0" y="0"/>
          <a:ext cx="0" cy="0"/>
          <a:chOff x="0" y="0"/>
          <a:chExt cx="0" cy="0"/>
        </a:xfrm>
      </p:grpSpPr>
      <p:sp>
        <p:nvSpPr>
          <p:cNvPr id="270" name="Google Shape;270;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1" name="Google Shape;271;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5" name="Shape 295"/>
        <p:cNvGrpSpPr/>
        <p:nvPr/>
      </p:nvGrpSpPr>
      <p:grpSpPr>
        <a:xfrm>
          <a:off x="0" y="0"/>
          <a:ext cx="0" cy="0"/>
          <a:chOff x="0" y="0"/>
          <a:chExt cx="0" cy="0"/>
        </a:xfrm>
      </p:grpSpPr>
      <p:sp>
        <p:nvSpPr>
          <p:cNvPr id="296" name="Google Shape;296;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7" name="Google Shape;297;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4" name="Shape 304"/>
        <p:cNvGrpSpPr/>
        <p:nvPr/>
      </p:nvGrpSpPr>
      <p:grpSpPr>
        <a:xfrm>
          <a:off x="0" y="0"/>
          <a:ext cx="0" cy="0"/>
          <a:chOff x="0" y="0"/>
          <a:chExt cx="0" cy="0"/>
        </a:xfrm>
      </p:grpSpPr>
      <p:sp>
        <p:nvSpPr>
          <p:cNvPr id="305" name="Google Shape;305;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6" name="Google Shape;306;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5" name="Shape 325"/>
        <p:cNvGrpSpPr/>
        <p:nvPr/>
      </p:nvGrpSpPr>
      <p:grpSpPr>
        <a:xfrm>
          <a:off x="0" y="0"/>
          <a:ext cx="0" cy="0"/>
          <a:chOff x="0" y="0"/>
          <a:chExt cx="0" cy="0"/>
        </a:xfrm>
      </p:grpSpPr>
      <p:sp>
        <p:nvSpPr>
          <p:cNvPr id="326" name="Google Shape;326;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7" name="Google Shape;327;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g344f0bf17d5_0_156"/>
          <p:cNvSpPr/>
          <p:nvPr/>
        </p:nvSpPr>
        <p:spPr>
          <a:xfrm flipH="1">
            <a:off x="8246400" y="4245925"/>
            <a:ext cx="897600" cy="897600"/>
          </a:xfrm>
          <a:prstGeom prst="rtTriangle">
            <a:avLst/>
          </a:pr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 name="Google Shape;11;g344f0bf17d5_0_156"/>
          <p:cNvSpPr/>
          <p:nvPr/>
        </p:nvSpPr>
        <p:spPr>
          <a:xfrm flipH="1">
            <a:off x="8246400" y="4245875"/>
            <a:ext cx="897600" cy="897600"/>
          </a:xfrm>
          <a:prstGeom prst="round1Rect">
            <a:avLst>
              <a:gd fmla="val 16667" name="adj"/>
            </a:avLst>
          </a:prstGeom>
          <a:solidFill>
            <a:schemeClr val="lt1">
              <a:alpha val="6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 name="Google Shape;12;g344f0bf17d5_0_156"/>
          <p:cNvSpPr txBox="1"/>
          <p:nvPr>
            <p:ph type="ctrTitle"/>
          </p:nvPr>
        </p:nvSpPr>
        <p:spPr>
          <a:xfrm>
            <a:off x="390525" y="1819275"/>
            <a:ext cx="8222100" cy="9336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13" name="Google Shape;13;g344f0bf17d5_0_156"/>
          <p:cNvSpPr txBox="1"/>
          <p:nvPr>
            <p:ph idx="1" type="subTitle"/>
          </p:nvPr>
        </p:nvSpPr>
        <p:spPr>
          <a:xfrm>
            <a:off x="390525" y="2789130"/>
            <a:ext cx="8222100" cy="4329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l">
              <a:lnSpc>
                <a:spcPct val="100000"/>
              </a:lnSpc>
              <a:spcBef>
                <a:spcPts val="0"/>
              </a:spcBef>
              <a:spcAft>
                <a:spcPts val="0"/>
              </a:spcAft>
              <a:buClr>
                <a:schemeClr val="lt1"/>
              </a:buClr>
              <a:buSzPts val="1800"/>
              <a:buNone/>
              <a:defRPr sz="1800">
                <a:solidFill>
                  <a:schemeClr val="lt1"/>
                </a:solidFill>
              </a:defRPr>
            </a:lvl2pPr>
            <a:lvl3pPr lvl="2" algn="l">
              <a:lnSpc>
                <a:spcPct val="100000"/>
              </a:lnSpc>
              <a:spcBef>
                <a:spcPts val="0"/>
              </a:spcBef>
              <a:spcAft>
                <a:spcPts val="0"/>
              </a:spcAft>
              <a:buClr>
                <a:schemeClr val="lt1"/>
              </a:buClr>
              <a:buSzPts val="1800"/>
              <a:buNone/>
              <a:defRPr sz="1800">
                <a:solidFill>
                  <a:schemeClr val="lt1"/>
                </a:solidFill>
              </a:defRPr>
            </a:lvl3pPr>
            <a:lvl4pPr lvl="3" algn="l">
              <a:lnSpc>
                <a:spcPct val="100000"/>
              </a:lnSpc>
              <a:spcBef>
                <a:spcPts val="0"/>
              </a:spcBef>
              <a:spcAft>
                <a:spcPts val="0"/>
              </a:spcAft>
              <a:buClr>
                <a:schemeClr val="lt1"/>
              </a:buClr>
              <a:buSzPts val="1800"/>
              <a:buNone/>
              <a:defRPr sz="1800">
                <a:solidFill>
                  <a:schemeClr val="lt1"/>
                </a:solidFill>
              </a:defRPr>
            </a:lvl4pPr>
            <a:lvl5pPr lvl="4" algn="l">
              <a:lnSpc>
                <a:spcPct val="100000"/>
              </a:lnSpc>
              <a:spcBef>
                <a:spcPts val="0"/>
              </a:spcBef>
              <a:spcAft>
                <a:spcPts val="0"/>
              </a:spcAft>
              <a:buClr>
                <a:schemeClr val="lt1"/>
              </a:buClr>
              <a:buSzPts val="1800"/>
              <a:buNone/>
              <a:defRPr sz="1800">
                <a:solidFill>
                  <a:schemeClr val="lt1"/>
                </a:solidFill>
              </a:defRPr>
            </a:lvl5pPr>
            <a:lvl6pPr lvl="5" algn="l">
              <a:lnSpc>
                <a:spcPct val="100000"/>
              </a:lnSpc>
              <a:spcBef>
                <a:spcPts val="0"/>
              </a:spcBef>
              <a:spcAft>
                <a:spcPts val="0"/>
              </a:spcAft>
              <a:buClr>
                <a:schemeClr val="lt1"/>
              </a:buClr>
              <a:buSzPts val="1800"/>
              <a:buNone/>
              <a:defRPr sz="1800">
                <a:solidFill>
                  <a:schemeClr val="lt1"/>
                </a:solidFill>
              </a:defRPr>
            </a:lvl6pPr>
            <a:lvl7pPr lvl="6" algn="l">
              <a:lnSpc>
                <a:spcPct val="100000"/>
              </a:lnSpc>
              <a:spcBef>
                <a:spcPts val="0"/>
              </a:spcBef>
              <a:spcAft>
                <a:spcPts val="0"/>
              </a:spcAft>
              <a:buClr>
                <a:schemeClr val="lt1"/>
              </a:buClr>
              <a:buSzPts val="1800"/>
              <a:buNone/>
              <a:defRPr sz="1800">
                <a:solidFill>
                  <a:schemeClr val="lt1"/>
                </a:solidFill>
              </a:defRPr>
            </a:lvl7pPr>
            <a:lvl8pPr lvl="7" algn="l">
              <a:lnSpc>
                <a:spcPct val="100000"/>
              </a:lnSpc>
              <a:spcBef>
                <a:spcPts val="0"/>
              </a:spcBef>
              <a:spcAft>
                <a:spcPts val="0"/>
              </a:spcAft>
              <a:buClr>
                <a:schemeClr val="lt1"/>
              </a:buClr>
              <a:buSzPts val="1800"/>
              <a:buNone/>
              <a:defRPr sz="1800">
                <a:solidFill>
                  <a:schemeClr val="lt1"/>
                </a:solidFill>
              </a:defRPr>
            </a:lvl8pPr>
            <a:lvl9pPr lvl="8" algn="l">
              <a:lnSpc>
                <a:spcPct val="100000"/>
              </a:lnSpc>
              <a:spcBef>
                <a:spcPts val="0"/>
              </a:spcBef>
              <a:spcAft>
                <a:spcPts val="0"/>
              </a:spcAft>
              <a:buClr>
                <a:schemeClr val="lt1"/>
              </a:buClr>
              <a:buSzPts val="1800"/>
              <a:buNone/>
              <a:defRPr sz="1800">
                <a:solidFill>
                  <a:schemeClr val="lt1"/>
                </a:solidFill>
              </a:defRPr>
            </a:lvl9pPr>
          </a:lstStyle>
          <a:p/>
        </p:txBody>
      </p:sp>
      <p:sp>
        <p:nvSpPr>
          <p:cNvPr id="14" name="Google Shape;14;g344f0bf17d5_0_156"/>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
    <p:spTree>
      <p:nvGrpSpPr>
        <p:cNvPr id="54" name="Shape 54"/>
        <p:cNvGrpSpPr/>
        <p:nvPr/>
      </p:nvGrpSpPr>
      <p:grpSpPr>
        <a:xfrm>
          <a:off x="0" y="0"/>
          <a:ext cx="0" cy="0"/>
          <a:chOff x="0" y="0"/>
          <a:chExt cx="0" cy="0"/>
        </a:xfrm>
      </p:grpSpPr>
      <p:sp>
        <p:nvSpPr>
          <p:cNvPr id="55" name="Google Shape;55;g344f0bf17d5_0_201"/>
          <p:cNvSpPr txBox="1"/>
          <p:nvPr/>
        </p:nvSpPr>
        <p:spPr>
          <a:xfrm flipH="1" rot="10800000">
            <a:off x="0" y="0"/>
            <a:ext cx="9144000" cy="46959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 name="Google Shape;56;g344f0bf17d5_0_201"/>
          <p:cNvSpPr/>
          <p:nvPr/>
        </p:nvSpPr>
        <p:spPr>
          <a:xfrm flipH="1" rot="10800000">
            <a:off x="0" y="4622725"/>
            <a:ext cx="9144000" cy="741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 name="Google Shape;57;g344f0bf17d5_0_201"/>
          <p:cNvSpPr txBox="1"/>
          <p:nvPr>
            <p:ph idx="1" type="body"/>
          </p:nvPr>
        </p:nvSpPr>
        <p:spPr>
          <a:xfrm>
            <a:off x="57150" y="4696825"/>
            <a:ext cx="8382000" cy="446700"/>
          </a:xfrm>
          <a:prstGeom prst="rect">
            <a:avLst/>
          </a:prstGeom>
          <a:noFill/>
          <a:ln>
            <a:noFill/>
          </a:ln>
        </p:spPr>
        <p:txBody>
          <a:bodyPr anchorCtr="0" anchor="ctr" bIns="91425" lIns="91425" spcFirstLastPara="1" rIns="91425" wrap="square" tIns="91425">
            <a:noAutofit/>
          </a:bodyPr>
          <a:lstStyle>
            <a:lvl1pPr indent="-228600" lvl="0" marL="457200" algn="l">
              <a:lnSpc>
                <a:spcPct val="100000"/>
              </a:lnSpc>
              <a:spcBef>
                <a:spcPts val="0"/>
              </a:spcBef>
              <a:spcAft>
                <a:spcPts val="0"/>
              </a:spcAft>
              <a:buClr>
                <a:schemeClr val="lt1"/>
              </a:buClr>
              <a:buSzPts val="1200"/>
              <a:buNone/>
              <a:defRPr sz="1200">
                <a:solidFill>
                  <a:schemeClr val="lt1"/>
                </a:solidFill>
              </a:defRPr>
            </a:lvl1pPr>
            <a:lvl2pPr indent="-317500" lvl="1" marL="914400" algn="l">
              <a:lnSpc>
                <a:spcPct val="115000"/>
              </a:lnSpc>
              <a:spcBef>
                <a:spcPts val="1600"/>
              </a:spcBef>
              <a:spcAft>
                <a:spcPts val="0"/>
              </a:spcAft>
              <a:buSzPts val="1400"/>
              <a:buChar char="○"/>
              <a:defRPr/>
            </a:lvl2pPr>
            <a:lvl3pPr indent="-317500" lvl="2" marL="1371600" algn="l">
              <a:lnSpc>
                <a:spcPct val="115000"/>
              </a:lnSpc>
              <a:spcBef>
                <a:spcPts val="1600"/>
              </a:spcBef>
              <a:spcAft>
                <a:spcPts val="0"/>
              </a:spcAft>
              <a:buSzPts val="1400"/>
              <a:buChar char="■"/>
              <a:defRPr/>
            </a:lvl3pPr>
            <a:lvl4pPr indent="-317500" lvl="3" marL="1828800" algn="l">
              <a:lnSpc>
                <a:spcPct val="115000"/>
              </a:lnSpc>
              <a:spcBef>
                <a:spcPts val="1600"/>
              </a:spcBef>
              <a:spcAft>
                <a:spcPts val="0"/>
              </a:spcAft>
              <a:buSzPts val="1400"/>
              <a:buChar char="●"/>
              <a:defRPr/>
            </a:lvl4pPr>
            <a:lvl5pPr indent="-317500" lvl="4" marL="2286000" algn="l">
              <a:lnSpc>
                <a:spcPct val="115000"/>
              </a:lnSpc>
              <a:spcBef>
                <a:spcPts val="1600"/>
              </a:spcBef>
              <a:spcAft>
                <a:spcPts val="0"/>
              </a:spcAft>
              <a:buSzPts val="1400"/>
              <a:buChar char="○"/>
              <a:defRPr/>
            </a:lvl5pPr>
            <a:lvl6pPr indent="-317500" lvl="5" marL="2743200" algn="l">
              <a:lnSpc>
                <a:spcPct val="115000"/>
              </a:lnSpc>
              <a:spcBef>
                <a:spcPts val="1600"/>
              </a:spcBef>
              <a:spcAft>
                <a:spcPts val="0"/>
              </a:spcAft>
              <a:buSzPts val="1400"/>
              <a:buChar char="■"/>
              <a:defRPr/>
            </a:lvl6pPr>
            <a:lvl7pPr indent="-317500" lvl="6" marL="3200400" algn="l">
              <a:lnSpc>
                <a:spcPct val="115000"/>
              </a:lnSpc>
              <a:spcBef>
                <a:spcPts val="1600"/>
              </a:spcBef>
              <a:spcAft>
                <a:spcPts val="0"/>
              </a:spcAft>
              <a:buSzPts val="1400"/>
              <a:buChar char="●"/>
              <a:defRPr/>
            </a:lvl7pPr>
            <a:lvl8pPr indent="-317500" lvl="7" marL="3657600" algn="l">
              <a:lnSpc>
                <a:spcPct val="115000"/>
              </a:lnSpc>
              <a:spcBef>
                <a:spcPts val="1600"/>
              </a:spcBef>
              <a:spcAft>
                <a:spcPts val="0"/>
              </a:spcAft>
              <a:buSzPts val="1400"/>
              <a:buChar char="○"/>
              <a:defRPr/>
            </a:lvl8pPr>
            <a:lvl9pPr indent="-317500" lvl="8" marL="4114800" algn="l">
              <a:lnSpc>
                <a:spcPct val="115000"/>
              </a:lnSpc>
              <a:spcBef>
                <a:spcPts val="1600"/>
              </a:spcBef>
              <a:spcAft>
                <a:spcPts val="1600"/>
              </a:spcAft>
              <a:buSzPts val="1400"/>
              <a:buChar char="■"/>
              <a:defRPr/>
            </a:lvl9pPr>
          </a:lstStyle>
          <a:p/>
        </p:txBody>
      </p:sp>
      <p:sp>
        <p:nvSpPr>
          <p:cNvPr id="58" name="Google Shape;58;g344f0bf17d5_0_201"/>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 number">
    <p:spTree>
      <p:nvGrpSpPr>
        <p:cNvPr id="59" name="Shape 59"/>
        <p:cNvGrpSpPr/>
        <p:nvPr/>
      </p:nvGrpSpPr>
      <p:grpSpPr>
        <a:xfrm>
          <a:off x="0" y="0"/>
          <a:ext cx="0" cy="0"/>
          <a:chOff x="0" y="0"/>
          <a:chExt cx="0" cy="0"/>
        </a:xfrm>
      </p:grpSpPr>
      <p:sp>
        <p:nvSpPr>
          <p:cNvPr id="60" name="Google Shape;60;g344f0bf17d5_0_206"/>
          <p:cNvSpPr txBox="1"/>
          <p:nvPr>
            <p:ph type="title"/>
          </p:nvPr>
        </p:nvSpPr>
        <p:spPr>
          <a:xfrm>
            <a:off x="475500" y="1258525"/>
            <a:ext cx="8222100" cy="19635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dk2"/>
              </a:buClr>
              <a:buSzPts val="12000"/>
              <a:buNone/>
              <a:defRPr sz="12000">
                <a:solidFill>
                  <a:schemeClr val="dk2"/>
                </a:solidFill>
              </a:defRPr>
            </a:lvl1pPr>
            <a:lvl2pPr lvl="1" algn="ctr">
              <a:lnSpc>
                <a:spcPct val="100000"/>
              </a:lnSpc>
              <a:spcBef>
                <a:spcPts val="0"/>
              </a:spcBef>
              <a:spcAft>
                <a:spcPts val="0"/>
              </a:spcAft>
              <a:buClr>
                <a:schemeClr val="dk2"/>
              </a:buClr>
              <a:buSzPts val="12000"/>
              <a:buNone/>
              <a:defRPr sz="12000">
                <a:solidFill>
                  <a:schemeClr val="dk2"/>
                </a:solidFill>
              </a:defRPr>
            </a:lvl2pPr>
            <a:lvl3pPr lvl="2" algn="ctr">
              <a:lnSpc>
                <a:spcPct val="100000"/>
              </a:lnSpc>
              <a:spcBef>
                <a:spcPts val="0"/>
              </a:spcBef>
              <a:spcAft>
                <a:spcPts val="0"/>
              </a:spcAft>
              <a:buClr>
                <a:schemeClr val="dk2"/>
              </a:buClr>
              <a:buSzPts val="12000"/>
              <a:buNone/>
              <a:defRPr sz="12000">
                <a:solidFill>
                  <a:schemeClr val="dk2"/>
                </a:solidFill>
              </a:defRPr>
            </a:lvl3pPr>
            <a:lvl4pPr lvl="3" algn="ctr">
              <a:lnSpc>
                <a:spcPct val="100000"/>
              </a:lnSpc>
              <a:spcBef>
                <a:spcPts val="0"/>
              </a:spcBef>
              <a:spcAft>
                <a:spcPts val="0"/>
              </a:spcAft>
              <a:buClr>
                <a:schemeClr val="dk2"/>
              </a:buClr>
              <a:buSzPts val="12000"/>
              <a:buNone/>
              <a:defRPr sz="12000">
                <a:solidFill>
                  <a:schemeClr val="dk2"/>
                </a:solidFill>
              </a:defRPr>
            </a:lvl4pPr>
            <a:lvl5pPr lvl="4" algn="ctr">
              <a:lnSpc>
                <a:spcPct val="100000"/>
              </a:lnSpc>
              <a:spcBef>
                <a:spcPts val="0"/>
              </a:spcBef>
              <a:spcAft>
                <a:spcPts val="0"/>
              </a:spcAft>
              <a:buClr>
                <a:schemeClr val="dk2"/>
              </a:buClr>
              <a:buSzPts val="12000"/>
              <a:buNone/>
              <a:defRPr sz="12000">
                <a:solidFill>
                  <a:schemeClr val="dk2"/>
                </a:solidFill>
              </a:defRPr>
            </a:lvl5pPr>
            <a:lvl6pPr lvl="5" algn="ctr">
              <a:lnSpc>
                <a:spcPct val="100000"/>
              </a:lnSpc>
              <a:spcBef>
                <a:spcPts val="0"/>
              </a:spcBef>
              <a:spcAft>
                <a:spcPts val="0"/>
              </a:spcAft>
              <a:buClr>
                <a:schemeClr val="dk2"/>
              </a:buClr>
              <a:buSzPts val="12000"/>
              <a:buNone/>
              <a:defRPr sz="12000">
                <a:solidFill>
                  <a:schemeClr val="dk2"/>
                </a:solidFill>
              </a:defRPr>
            </a:lvl6pPr>
            <a:lvl7pPr lvl="6" algn="ctr">
              <a:lnSpc>
                <a:spcPct val="100000"/>
              </a:lnSpc>
              <a:spcBef>
                <a:spcPts val="0"/>
              </a:spcBef>
              <a:spcAft>
                <a:spcPts val="0"/>
              </a:spcAft>
              <a:buClr>
                <a:schemeClr val="dk2"/>
              </a:buClr>
              <a:buSzPts val="12000"/>
              <a:buNone/>
              <a:defRPr sz="12000">
                <a:solidFill>
                  <a:schemeClr val="dk2"/>
                </a:solidFill>
              </a:defRPr>
            </a:lvl7pPr>
            <a:lvl8pPr lvl="7" algn="ctr">
              <a:lnSpc>
                <a:spcPct val="100000"/>
              </a:lnSpc>
              <a:spcBef>
                <a:spcPts val="0"/>
              </a:spcBef>
              <a:spcAft>
                <a:spcPts val="0"/>
              </a:spcAft>
              <a:buClr>
                <a:schemeClr val="dk2"/>
              </a:buClr>
              <a:buSzPts val="12000"/>
              <a:buNone/>
              <a:defRPr sz="12000">
                <a:solidFill>
                  <a:schemeClr val="dk2"/>
                </a:solidFill>
              </a:defRPr>
            </a:lvl8pPr>
            <a:lvl9pPr lvl="8" algn="ctr">
              <a:lnSpc>
                <a:spcPct val="100000"/>
              </a:lnSpc>
              <a:spcBef>
                <a:spcPts val="0"/>
              </a:spcBef>
              <a:spcAft>
                <a:spcPts val="0"/>
              </a:spcAft>
              <a:buClr>
                <a:schemeClr val="dk2"/>
              </a:buClr>
              <a:buSzPts val="12000"/>
              <a:buNone/>
              <a:defRPr sz="12000">
                <a:solidFill>
                  <a:schemeClr val="dk2"/>
                </a:solidFill>
              </a:defRPr>
            </a:lvl9pPr>
          </a:lstStyle>
          <a:p/>
        </p:txBody>
      </p:sp>
      <p:sp>
        <p:nvSpPr>
          <p:cNvPr id="61" name="Google Shape;61;g344f0bf17d5_0_206"/>
          <p:cNvSpPr txBox="1"/>
          <p:nvPr>
            <p:ph idx="1" type="body"/>
          </p:nvPr>
        </p:nvSpPr>
        <p:spPr>
          <a:xfrm>
            <a:off x="475500" y="3304625"/>
            <a:ext cx="8222100" cy="1300800"/>
          </a:xfrm>
          <a:prstGeom prst="rect">
            <a:avLst/>
          </a:prstGeom>
          <a:noFill/>
          <a:ln>
            <a:noFill/>
          </a:ln>
        </p:spPr>
        <p:txBody>
          <a:bodyPr anchorCtr="0" anchor="t" bIns="91425" lIns="91425" spcFirstLastPara="1" rIns="91425" wrap="square" tIns="91425">
            <a:no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1600"/>
              </a:spcBef>
              <a:spcAft>
                <a:spcPts val="0"/>
              </a:spcAft>
              <a:buSzPts val="1400"/>
              <a:buChar char="○"/>
              <a:defRPr/>
            </a:lvl2pPr>
            <a:lvl3pPr indent="-317500" lvl="2" marL="1371600" algn="ctr">
              <a:lnSpc>
                <a:spcPct val="115000"/>
              </a:lnSpc>
              <a:spcBef>
                <a:spcPts val="1600"/>
              </a:spcBef>
              <a:spcAft>
                <a:spcPts val="0"/>
              </a:spcAft>
              <a:buSzPts val="1400"/>
              <a:buChar char="■"/>
              <a:defRPr/>
            </a:lvl3pPr>
            <a:lvl4pPr indent="-317500" lvl="3" marL="1828800" algn="ctr">
              <a:lnSpc>
                <a:spcPct val="115000"/>
              </a:lnSpc>
              <a:spcBef>
                <a:spcPts val="1600"/>
              </a:spcBef>
              <a:spcAft>
                <a:spcPts val="0"/>
              </a:spcAft>
              <a:buSzPts val="1400"/>
              <a:buChar char="●"/>
              <a:defRPr/>
            </a:lvl4pPr>
            <a:lvl5pPr indent="-317500" lvl="4" marL="2286000" algn="ctr">
              <a:lnSpc>
                <a:spcPct val="115000"/>
              </a:lnSpc>
              <a:spcBef>
                <a:spcPts val="1600"/>
              </a:spcBef>
              <a:spcAft>
                <a:spcPts val="0"/>
              </a:spcAft>
              <a:buSzPts val="1400"/>
              <a:buChar char="○"/>
              <a:defRPr/>
            </a:lvl5pPr>
            <a:lvl6pPr indent="-317500" lvl="5" marL="2743200" algn="ctr">
              <a:lnSpc>
                <a:spcPct val="115000"/>
              </a:lnSpc>
              <a:spcBef>
                <a:spcPts val="1600"/>
              </a:spcBef>
              <a:spcAft>
                <a:spcPts val="0"/>
              </a:spcAft>
              <a:buSzPts val="1400"/>
              <a:buChar char="■"/>
              <a:defRPr/>
            </a:lvl6pPr>
            <a:lvl7pPr indent="-317500" lvl="6" marL="3200400" algn="ctr">
              <a:lnSpc>
                <a:spcPct val="115000"/>
              </a:lnSpc>
              <a:spcBef>
                <a:spcPts val="1600"/>
              </a:spcBef>
              <a:spcAft>
                <a:spcPts val="0"/>
              </a:spcAft>
              <a:buSzPts val="1400"/>
              <a:buChar char="●"/>
              <a:defRPr/>
            </a:lvl7pPr>
            <a:lvl8pPr indent="-317500" lvl="7" marL="3657600" algn="ctr">
              <a:lnSpc>
                <a:spcPct val="115000"/>
              </a:lnSpc>
              <a:spcBef>
                <a:spcPts val="1600"/>
              </a:spcBef>
              <a:spcAft>
                <a:spcPts val="0"/>
              </a:spcAft>
              <a:buSzPts val="1400"/>
              <a:buChar char="○"/>
              <a:defRPr/>
            </a:lvl8pPr>
            <a:lvl9pPr indent="-317500" lvl="8" marL="4114800" algn="ctr">
              <a:lnSpc>
                <a:spcPct val="115000"/>
              </a:lnSpc>
              <a:spcBef>
                <a:spcPts val="1600"/>
              </a:spcBef>
              <a:spcAft>
                <a:spcPts val="1600"/>
              </a:spcAft>
              <a:buSzPts val="1400"/>
              <a:buChar char="■"/>
              <a:defRPr/>
            </a:lvl9pPr>
          </a:lstStyle>
          <a:p/>
        </p:txBody>
      </p:sp>
      <p:sp>
        <p:nvSpPr>
          <p:cNvPr id="62" name="Google Shape;62;g344f0bf17d5_0_206"/>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67" name="Shape 67"/>
        <p:cNvGrpSpPr/>
        <p:nvPr/>
      </p:nvGrpSpPr>
      <p:grpSpPr>
        <a:xfrm>
          <a:off x="0" y="0"/>
          <a:ext cx="0" cy="0"/>
          <a:chOff x="0" y="0"/>
          <a:chExt cx="0" cy="0"/>
        </a:xfrm>
      </p:grpSpPr>
      <p:sp>
        <p:nvSpPr>
          <p:cNvPr id="68" name="Google Shape;68;g344f0bf17d5_0_214"/>
          <p:cNvSpPr/>
          <p:nvPr/>
        </p:nvSpPr>
        <p:spPr>
          <a:xfrm flipH="1">
            <a:off x="8246400" y="4245925"/>
            <a:ext cx="897600" cy="897600"/>
          </a:xfrm>
          <a:prstGeom prst="rtTriangle">
            <a:avLst/>
          </a:pr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9" name="Google Shape;69;g344f0bf17d5_0_214"/>
          <p:cNvSpPr/>
          <p:nvPr/>
        </p:nvSpPr>
        <p:spPr>
          <a:xfrm flipH="1">
            <a:off x="8246400" y="4245875"/>
            <a:ext cx="897600" cy="897600"/>
          </a:xfrm>
          <a:prstGeom prst="round1Rect">
            <a:avLst>
              <a:gd fmla="val 16667" name="adj"/>
            </a:avLst>
          </a:prstGeom>
          <a:solidFill>
            <a:schemeClr val="lt1">
              <a:alpha val="67450"/>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 name="Google Shape;70;g344f0bf17d5_0_214"/>
          <p:cNvSpPr txBox="1"/>
          <p:nvPr>
            <p:ph type="ctrTitle"/>
          </p:nvPr>
        </p:nvSpPr>
        <p:spPr>
          <a:xfrm>
            <a:off x="390525" y="1819275"/>
            <a:ext cx="8222100" cy="9336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71" name="Google Shape;71;g344f0bf17d5_0_214"/>
          <p:cNvSpPr txBox="1"/>
          <p:nvPr>
            <p:ph idx="1" type="subTitle"/>
          </p:nvPr>
        </p:nvSpPr>
        <p:spPr>
          <a:xfrm>
            <a:off x="390525" y="2789130"/>
            <a:ext cx="8222100" cy="4329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l">
              <a:lnSpc>
                <a:spcPct val="100000"/>
              </a:lnSpc>
              <a:spcBef>
                <a:spcPts val="0"/>
              </a:spcBef>
              <a:spcAft>
                <a:spcPts val="0"/>
              </a:spcAft>
              <a:buClr>
                <a:schemeClr val="lt1"/>
              </a:buClr>
              <a:buSzPts val="1800"/>
              <a:buNone/>
              <a:defRPr sz="1800">
                <a:solidFill>
                  <a:schemeClr val="lt1"/>
                </a:solidFill>
              </a:defRPr>
            </a:lvl2pPr>
            <a:lvl3pPr lvl="2" algn="l">
              <a:lnSpc>
                <a:spcPct val="100000"/>
              </a:lnSpc>
              <a:spcBef>
                <a:spcPts val="0"/>
              </a:spcBef>
              <a:spcAft>
                <a:spcPts val="0"/>
              </a:spcAft>
              <a:buClr>
                <a:schemeClr val="lt1"/>
              </a:buClr>
              <a:buSzPts val="1800"/>
              <a:buNone/>
              <a:defRPr sz="1800">
                <a:solidFill>
                  <a:schemeClr val="lt1"/>
                </a:solidFill>
              </a:defRPr>
            </a:lvl3pPr>
            <a:lvl4pPr lvl="3" algn="l">
              <a:lnSpc>
                <a:spcPct val="100000"/>
              </a:lnSpc>
              <a:spcBef>
                <a:spcPts val="0"/>
              </a:spcBef>
              <a:spcAft>
                <a:spcPts val="0"/>
              </a:spcAft>
              <a:buClr>
                <a:schemeClr val="lt1"/>
              </a:buClr>
              <a:buSzPts val="1800"/>
              <a:buNone/>
              <a:defRPr sz="1800">
                <a:solidFill>
                  <a:schemeClr val="lt1"/>
                </a:solidFill>
              </a:defRPr>
            </a:lvl4pPr>
            <a:lvl5pPr lvl="4" algn="l">
              <a:lnSpc>
                <a:spcPct val="100000"/>
              </a:lnSpc>
              <a:spcBef>
                <a:spcPts val="0"/>
              </a:spcBef>
              <a:spcAft>
                <a:spcPts val="0"/>
              </a:spcAft>
              <a:buClr>
                <a:schemeClr val="lt1"/>
              </a:buClr>
              <a:buSzPts val="1800"/>
              <a:buNone/>
              <a:defRPr sz="1800">
                <a:solidFill>
                  <a:schemeClr val="lt1"/>
                </a:solidFill>
              </a:defRPr>
            </a:lvl5pPr>
            <a:lvl6pPr lvl="5" algn="l">
              <a:lnSpc>
                <a:spcPct val="100000"/>
              </a:lnSpc>
              <a:spcBef>
                <a:spcPts val="0"/>
              </a:spcBef>
              <a:spcAft>
                <a:spcPts val="0"/>
              </a:spcAft>
              <a:buClr>
                <a:schemeClr val="lt1"/>
              </a:buClr>
              <a:buSzPts val="1800"/>
              <a:buNone/>
              <a:defRPr sz="1800">
                <a:solidFill>
                  <a:schemeClr val="lt1"/>
                </a:solidFill>
              </a:defRPr>
            </a:lvl6pPr>
            <a:lvl7pPr lvl="6" algn="l">
              <a:lnSpc>
                <a:spcPct val="100000"/>
              </a:lnSpc>
              <a:spcBef>
                <a:spcPts val="0"/>
              </a:spcBef>
              <a:spcAft>
                <a:spcPts val="0"/>
              </a:spcAft>
              <a:buClr>
                <a:schemeClr val="lt1"/>
              </a:buClr>
              <a:buSzPts val="1800"/>
              <a:buNone/>
              <a:defRPr sz="1800">
                <a:solidFill>
                  <a:schemeClr val="lt1"/>
                </a:solidFill>
              </a:defRPr>
            </a:lvl7pPr>
            <a:lvl8pPr lvl="7" algn="l">
              <a:lnSpc>
                <a:spcPct val="100000"/>
              </a:lnSpc>
              <a:spcBef>
                <a:spcPts val="0"/>
              </a:spcBef>
              <a:spcAft>
                <a:spcPts val="0"/>
              </a:spcAft>
              <a:buClr>
                <a:schemeClr val="lt1"/>
              </a:buClr>
              <a:buSzPts val="1800"/>
              <a:buNone/>
              <a:defRPr sz="1800">
                <a:solidFill>
                  <a:schemeClr val="lt1"/>
                </a:solidFill>
              </a:defRPr>
            </a:lvl8pPr>
            <a:lvl9pPr lvl="8" algn="l">
              <a:lnSpc>
                <a:spcPct val="100000"/>
              </a:lnSpc>
              <a:spcBef>
                <a:spcPts val="0"/>
              </a:spcBef>
              <a:spcAft>
                <a:spcPts val="0"/>
              </a:spcAft>
              <a:buClr>
                <a:schemeClr val="lt1"/>
              </a:buClr>
              <a:buSzPts val="1800"/>
              <a:buNone/>
              <a:defRPr sz="1800">
                <a:solidFill>
                  <a:schemeClr val="lt1"/>
                </a:solidFill>
              </a:defRPr>
            </a:lvl9pPr>
          </a:lstStyle>
          <a:p/>
        </p:txBody>
      </p:sp>
      <p:sp>
        <p:nvSpPr>
          <p:cNvPr id="72" name="Google Shape;72;g344f0bf17d5_0_214"/>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bg>
      <p:bgPr>
        <a:solidFill>
          <a:schemeClr val="accent4"/>
        </a:solidFill>
      </p:bgPr>
    </p:bg>
    <p:spTree>
      <p:nvGrpSpPr>
        <p:cNvPr id="73" name="Shape 73"/>
        <p:cNvGrpSpPr/>
        <p:nvPr/>
      </p:nvGrpSpPr>
      <p:grpSpPr>
        <a:xfrm>
          <a:off x="0" y="0"/>
          <a:ext cx="0" cy="0"/>
          <a:chOff x="0" y="0"/>
          <a:chExt cx="0" cy="0"/>
        </a:xfrm>
      </p:grpSpPr>
      <p:sp>
        <p:nvSpPr>
          <p:cNvPr id="74" name="Google Shape;74;g344f0bf17d5_0_220"/>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75" name="Shape 75"/>
        <p:cNvGrpSpPr/>
        <p:nvPr/>
      </p:nvGrpSpPr>
      <p:grpSpPr>
        <a:xfrm>
          <a:off x="0" y="0"/>
          <a:ext cx="0" cy="0"/>
          <a:chOff x="0" y="0"/>
          <a:chExt cx="0" cy="0"/>
        </a:xfrm>
      </p:grpSpPr>
      <p:sp>
        <p:nvSpPr>
          <p:cNvPr id="76" name="Google Shape;76;g344f0bf17d5_0_222"/>
          <p:cNvSpPr txBox="1"/>
          <p:nvPr>
            <p:ph type="title"/>
          </p:nvPr>
        </p:nvSpPr>
        <p:spPr>
          <a:xfrm>
            <a:off x="460950" y="2065350"/>
            <a:ext cx="8222100" cy="10128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4200"/>
              <a:buNone/>
              <a:defRPr sz="4200"/>
            </a:lvl1pPr>
            <a:lvl2pPr lvl="1" algn="l">
              <a:lnSpc>
                <a:spcPct val="100000"/>
              </a:lnSpc>
              <a:spcBef>
                <a:spcPts val="0"/>
              </a:spcBef>
              <a:spcAft>
                <a:spcPts val="0"/>
              </a:spcAft>
              <a:buSzPts val="4200"/>
              <a:buNone/>
              <a:defRPr sz="4200"/>
            </a:lvl2pPr>
            <a:lvl3pPr lvl="2" algn="l">
              <a:lnSpc>
                <a:spcPct val="100000"/>
              </a:lnSpc>
              <a:spcBef>
                <a:spcPts val="0"/>
              </a:spcBef>
              <a:spcAft>
                <a:spcPts val="0"/>
              </a:spcAft>
              <a:buSzPts val="4200"/>
              <a:buNone/>
              <a:defRPr sz="4200"/>
            </a:lvl3pPr>
            <a:lvl4pPr lvl="3" algn="l">
              <a:lnSpc>
                <a:spcPct val="100000"/>
              </a:lnSpc>
              <a:spcBef>
                <a:spcPts val="0"/>
              </a:spcBef>
              <a:spcAft>
                <a:spcPts val="0"/>
              </a:spcAft>
              <a:buSzPts val="4200"/>
              <a:buNone/>
              <a:defRPr sz="4200"/>
            </a:lvl4pPr>
            <a:lvl5pPr lvl="4" algn="l">
              <a:lnSpc>
                <a:spcPct val="100000"/>
              </a:lnSpc>
              <a:spcBef>
                <a:spcPts val="0"/>
              </a:spcBef>
              <a:spcAft>
                <a:spcPts val="0"/>
              </a:spcAft>
              <a:buSzPts val="4200"/>
              <a:buNone/>
              <a:defRPr sz="4200"/>
            </a:lvl5pPr>
            <a:lvl6pPr lvl="5" algn="l">
              <a:lnSpc>
                <a:spcPct val="100000"/>
              </a:lnSpc>
              <a:spcBef>
                <a:spcPts val="0"/>
              </a:spcBef>
              <a:spcAft>
                <a:spcPts val="0"/>
              </a:spcAft>
              <a:buSzPts val="4200"/>
              <a:buNone/>
              <a:defRPr sz="4200"/>
            </a:lvl6pPr>
            <a:lvl7pPr lvl="6" algn="l">
              <a:lnSpc>
                <a:spcPct val="100000"/>
              </a:lnSpc>
              <a:spcBef>
                <a:spcPts val="0"/>
              </a:spcBef>
              <a:spcAft>
                <a:spcPts val="0"/>
              </a:spcAft>
              <a:buSzPts val="4200"/>
              <a:buNone/>
              <a:defRPr sz="4200"/>
            </a:lvl7pPr>
            <a:lvl8pPr lvl="7" algn="l">
              <a:lnSpc>
                <a:spcPct val="100000"/>
              </a:lnSpc>
              <a:spcBef>
                <a:spcPts val="0"/>
              </a:spcBef>
              <a:spcAft>
                <a:spcPts val="0"/>
              </a:spcAft>
              <a:buSzPts val="4200"/>
              <a:buNone/>
              <a:defRPr sz="4200"/>
            </a:lvl8pPr>
            <a:lvl9pPr lvl="8" algn="l">
              <a:lnSpc>
                <a:spcPct val="100000"/>
              </a:lnSpc>
              <a:spcBef>
                <a:spcPts val="0"/>
              </a:spcBef>
              <a:spcAft>
                <a:spcPts val="0"/>
              </a:spcAft>
              <a:buSzPts val="4200"/>
              <a:buNone/>
              <a:defRPr sz="4200"/>
            </a:lvl9pPr>
          </a:lstStyle>
          <a:p/>
        </p:txBody>
      </p:sp>
      <p:sp>
        <p:nvSpPr>
          <p:cNvPr id="77" name="Google Shape;77;g344f0bf17d5_0_222"/>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78" name="Shape 78"/>
        <p:cNvGrpSpPr/>
        <p:nvPr/>
      </p:nvGrpSpPr>
      <p:grpSpPr>
        <a:xfrm>
          <a:off x="0" y="0"/>
          <a:ext cx="0" cy="0"/>
          <a:chOff x="0" y="0"/>
          <a:chExt cx="0" cy="0"/>
        </a:xfrm>
      </p:grpSpPr>
      <p:sp>
        <p:nvSpPr>
          <p:cNvPr id="79" name="Google Shape;79;g344f0bf17d5_0_225"/>
          <p:cNvSpPr/>
          <p:nvPr/>
        </p:nvSpPr>
        <p:spPr>
          <a:xfrm flipH="1" rot="10800000">
            <a:off x="0" y="1686000"/>
            <a:ext cx="9144000" cy="34575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0" name="Google Shape;80;g344f0bf17d5_0_225"/>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1" name="Google Shape;81;g344f0bf17d5_0_225"/>
          <p:cNvSpPr txBox="1"/>
          <p:nvPr>
            <p:ph type="title"/>
          </p:nvPr>
        </p:nvSpPr>
        <p:spPr>
          <a:xfrm>
            <a:off x="471900" y="738725"/>
            <a:ext cx="8222100" cy="7677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p:txBody>
      </p:sp>
      <p:sp>
        <p:nvSpPr>
          <p:cNvPr id="82" name="Google Shape;82;g344f0bf17d5_0_225"/>
          <p:cNvSpPr txBox="1"/>
          <p:nvPr>
            <p:ph idx="1" type="body"/>
          </p:nvPr>
        </p:nvSpPr>
        <p:spPr>
          <a:xfrm>
            <a:off x="471900" y="1919075"/>
            <a:ext cx="8222100" cy="27102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600"/>
              </a:spcBef>
              <a:spcAft>
                <a:spcPts val="0"/>
              </a:spcAft>
              <a:buSzPts val="1400"/>
              <a:buChar char="○"/>
              <a:defRPr/>
            </a:lvl2pPr>
            <a:lvl3pPr indent="-317500" lvl="2" marL="1371600" algn="l">
              <a:lnSpc>
                <a:spcPct val="115000"/>
              </a:lnSpc>
              <a:spcBef>
                <a:spcPts val="1600"/>
              </a:spcBef>
              <a:spcAft>
                <a:spcPts val="0"/>
              </a:spcAft>
              <a:buSzPts val="1400"/>
              <a:buChar char="■"/>
              <a:defRPr/>
            </a:lvl3pPr>
            <a:lvl4pPr indent="-317500" lvl="3" marL="1828800" algn="l">
              <a:lnSpc>
                <a:spcPct val="115000"/>
              </a:lnSpc>
              <a:spcBef>
                <a:spcPts val="1600"/>
              </a:spcBef>
              <a:spcAft>
                <a:spcPts val="0"/>
              </a:spcAft>
              <a:buSzPts val="1400"/>
              <a:buChar char="●"/>
              <a:defRPr/>
            </a:lvl4pPr>
            <a:lvl5pPr indent="-317500" lvl="4" marL="2286000" algn="l">
              <a:lnSpc>
                <a:spcPct val="115000"/>
              </a:lnSpc>
              <a:spcBef>
                <a:spcPts val="1600"/>
              </a:spcBef>
              <a:spcAft>
                <a:spcPts val="0"/>
              </a:spcAft>
              <a:buSzPts val="1400"/>
              <a:buChar char="○"/>
              <a:defRPr/>
            </a:lvl5pPr>
            <a:lvl6pPr indent="-317500" lvl="5" marL="2743200" algn="l">
              <a:lnSpc>
                <a:spcPct val="115000"/>
              </a:lnSpc>
              <a:spcBef>
                <a:spcPts val="1600"/>
              </a:spcBef>
              <a:spcAft>
                <a:spcPts val="0"/>
              </a:spcAft>
              <a:buSzPts val="1400"/>
              <a:buChar char="■"/>
              <a:defRPr/>
            </a:lvl6pPr>
            <a:lvl7pPr indent="-317500" lvl="6" marL="3200400" algn="l">
              <a:lnSpc>
                <a:spcPct val="115000"/>
              </a:lnSpc>
              <a:spcBef>
                <a:spcPts val="1600"/>
              </a:spcBef>
              <a:spcAft>
                <a:spcPts val="0"/>
              </a:spcAft>
              <a:buSzPts val="1400"/>
              <a:buChar char="●"/>
              <a:defRPr/>
            </a:lvl7pPr>
            <a:lvl8pPr indent="-317500" lvl="7" marL="3657600" algn="l">
              <a:lnSpc>
                <a:spcPct val="115000"/>
              </a:lnSpc>
              <a:spcBef>
                <a:spcPts val="1600"/>
              </a:spcBef>
              <a:spcAft>
                <a:spcPts val="0"/>
              </a:spcAft>
              <a:buSzPts val="1400"/>
              <a:buChar char="○"/>
              <a:defRPr/>
            </a:lvl8pPr>
            <a:lvl9pPr indent="-317500" lvl="8" marL="4114800" algn="l">
              <a:lnSpc>
                <a:spcPct val="115000"/>
              </a:lnSpc>
              <a:spcBef>
                <a:spcPts val="1600"/>
              </a:spcBef>
              <a:spcAft>
                <a:spcPts val="1600"/>
              </a:spcAft>
              <a:buSzPts val="1400"/>
              <a:buChar char="■"/>
              <a:defRPr/>
            </a:lvl9pPr>
          </a:lstStyle>
          <a:p/>
        </p:txBody>
      </p:sp>
      <p:sp>
        <p:nvSpPr>
          <p:cNvPr id="83" name="Google Shape;83;g344f0bf17d5_0_225"/>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84" name="Shape 84"/>
        <p:cNvGrpSpPr/>
        <p:nvPr/>
      </p:nvGrpSpPr>
      <p:grpSpPr>
        <a:xfrm>
          <a:off x="0" y="0"/>
          <a:ext cx="0" cy="0"/>
          <a:chOff x="0" y="0"/>
          <a:chExt cx="0" cy="0"/>
        </a:xfrm>
      </p:grpSpPr>
      <p:sp>
        <p:nvSpPr>
          <p:cNvPr id="85" name="Google Shape;85;g344f0bf17d5_0_231"/>
          <p:cNvSpPr/>
          <p:nvPr/>
        </p:nvSpPr>
        <p:spPr>
          <a:xfrm flipH="1" rot="10800000">
            <a:off x="0" y="1686000"/>
            <a:ext cx="9144000" cy="34575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6" name="Google Shape;86;g344f0bf17d5_0_231"/>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7" name="Google Shape;87;g344f0bf17d5_0_231"/>
          <p:cNvSpPr txBox="1"/>
          <p:nvPr>
            <p:ph type="title"/>
          </p:nvPr>
        </p:nvSpPr>
        <p:spPr>
          <a:xfrm>
            <a:off x="471900" y="738725"/>
            <a:ext cx="8222100" cy="7677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p:txBody>
      </p:sp>
      <p:sp>
        <p:nvSpPr>
          <p:cNvPr id="88" name="Google Shape;88;g344f0bf17d5_0_231"/>
          <p:cNvSpPr txBox="1"/>
          <p:nvPr>
            <p:ph idx="1" type="body"/>
          </p:nvPr>
        </p:nvSpPr>
        <p:spPr>
          <a:xfrm>
            <a:off x="471900" y="1919075"/>
            <a:ext cx="3999900" cy="27102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89" name="Google Shape;89;g344f0bf17d5_0_231"/>
          <p:cNvSpPr txBox="1"/>
          <p:nvPr>
            <p:ph idx="2" type="body"/>
          </p:nvPr>
        </p:nvSpPr>
        <p:spPr>
          <a:xfrm>
            <a:off x="4694250" y="1919075"/>
            <a:ext cx="3999900" cy="27102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90" name="Google Shape;90;g344f0bf17d5_0_231"/>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91" name="Shape 91"/>
        <p:cNvGrpSpPr/>
        <p:nvPr/>
      </p:nvGrpSpPr>
      <p:grpSpPr>
        <a:xfrm>
          <a:off x="0" y="0"/>
          <a:ext cx="0" cy="0"/>
          <a:chOff x="0" y="0"/>
          <a:chExt cx="0" cy="0"/>
        </a:xfrm>
      </p:grpSpPr>
      <p:sp>
        <p:nvSpPr>
          <p:cNvPr id="92" name="Google Shape;92;g344f0bf17d5_0_238"/>
          <p:cNvSpPr/>
          <p:nvPr/>
        </p:nvSpPr>
        <p:spPr>
          <a:xfrm flipH="1" rot="10800000">
            <a:off x="0" y="656400"/>
            <a:ext cx="9144000" cy="44871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3" name="Google Shape;93;g344f0bf17d5_0_238"/>
          <p:cNvSpPr/>
          <p:nvPr/>
        </p:nvSpPr>
        <p:spPr>
          <a:xfrm>
            <a:off x="0" y="65635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4" name="Google Shape;94;g344f0bf17d5_0_238"/>
          <p:cNvSpPr txBox="1"/>
          <p:nvPr>
            <p:ph type="title"/>
          </p:nvPr>
        </p:nvSpPr>
        <p:spPr>
          <a:xfrm>
            <a:off x="98250" y="16350"/>
            <a:ext cx="8826600" cy="6027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1800"/>
              <a:buNone/>
              <a:defRPr sz="1800"/>
            </a:lvl1pPr>
            <a:lvl2pPr lvl="1" algn="l">
              <a:lnSpc>
                <a:spcPct val="100000"/>
              </a:lnSpc>
              <a:spcBef>
                <a:spcPts val="0"/>
              </a:spcBef>
              <a:spcAft>
                <a:spcPts val="0"/>
              </a:spcAft>
              <a:buSzPts val="1800"/>
              <a:buNone/>
              <a:defRPr sz="1800"/>
            </a:lvl2pPr>
            <a:lvl3pPr lvl="2" algn="l">
              <a:lnSpc>
                <a:spcPct val="100000"/>
              </a:lnSpc>
              <a:spcBef>
                <a:spcPts val="0"/>
              </a:spcBef>
              <a:spcAft>
                <a:spcPts val="0"/>
              </a:spcAft>
              <a:buSzPts val="1800"/>
              <a:buNone/>
              <a:defRPr sz="1800"/>
            </a:lvl3pPr>
            <a:lvl4pPr lvl="3" algn="l">
              <a:lnSpc>
                <a:spcPct val="100000"/>
              </a:lnSpc>
              <a:spcBef>
                <a:spcPts val="0"/>
              </a:spcBef>
              <a:spcAft>
                <a:spcPts val="0"/>
              </a:spcAft>
              <a:buSzPts val="1800"/>
              <a:buNone/>
              <a:defRPr sz="1800"/>
            </a:lvl4pPr>
            <a:lvl5pPr lvl="4" algn="l">
              <a:lnSpc>
                <a:spcPct val="100000"/>
              </a:lnSpc>
              <a:spcBef>
                <a:spcPts val="0"/>
              </a:spcBef>
              <a:spcAft>
                <a:spcPts val="0"/>
              </a:spcAft>
              <a:buSzPts val="1800"/>
              <a:buNone/>
              <a:defRPr sz="1800"/>
            </a:lvl5pPr>
            <a:lvl6pPr lvl="5" algn="l">
              <a:lnSpc>
                <a:spcPct val="100000"/>
              </a:lnSpc>
              <a:spcBef>
                <a:spcPts val="0"/>
              </a:spcBef>
              <a:spcAft>
                <a:spcPts val="0"/>
              </a:spcAft>
              <a:buSzPts val="1800"/>
              <a:buNone/>
              <a:defRPr sz="1800"/>
            </a:lvl6pPr>
            <a:lvl7pPr lvl="6" algn="l">
              <a:lnSpc>
                <a:spcPct val="100000"/>
              </a:lnSpc>
              <a:spcBef>
                <a:spcPts val="0"/>
              </a:spcBef>
              <a:spcAft>
                <a:spcPts val="0"/>
              </a:spcAft>
              <a:buSzPts val="1800"/>
              <a:buNone/>
              <a:defRPr sz="1800"/>
            </a:lvl7pPr>
            <a:lvl8pPr lvl="7" algn="l">
              <a:lnSpc>
                <a:spcPct val="100000"/>
              </a:lnSpc>
              <a:spcBef>
                <a:spcPts val="0"/>
              </a:spcBef>
              <a:spcAft>
                <a:spcPts val="0"/>
              </a:spcAft>
              <a:buSzPts val="1800"/>
              <a:buNone/>
              <a:defRPr sz="1800"/>
            </a:lvl8pPr>
            <a:lvl9pPr lvl="8" algn="l">
              <a:lnSpc>
                <a:spcPct val="100000"/>
              </a:lnSpc>
              <a:spcBef>
                <a:spcPts val="0"/>
              </a:spcBef>
              <a:spcAft>
                <a:spcPts val="0"/>
              </a:spcAft>
              <a:buSzPts val="1800"/>
              <a:buNone/>
              <a:defRPr sz="1800"/>
            </a:lvl9pPr>
          </a:lstStyle>
          <a:p/>
        </p:txBody>
      </p:sp>
      <p:sp>
        <p:nvSpPr>
          <p:cNvPr id="95" name="Google Shape;95;g344f0bf17d5_0_238"/>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96" name="Shape 96"/>
        <p:cNvGrpSpPr/>
        <p:nvPr/>
      </p:nvGrpSpPr>
      <p:grpSpPr>
        <a:xfrm>
          <a:off x="0" y="0"/>
          <a:ext cx="0" cy="0"/>
          <a:chOff x="0" y="0"/>
          <a:chExt cx="0" cy="0"/>
        </a:xfrm>
      </p:grpSpPr>
      <p:sp>
        <p:nvSpPr>
          <p:cNvPr id="97" name="Google Shape;97;g344f0bf17d5_0_243"/>
          <p:cNvSpPr txBox="1"/>
          <p:nvPr/>
        </p:nvSpPr>
        <p:spPr>
          <a:xfrm flipH="1" rot="10800000">
            <a:off x="3276600" y="25"/>
            <a:ext cx="5867400" cy="51435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8" name="Google Shape;98;g344f0bf17d5_0_243"/>
          <p:cNvSpPr/>
          <p:nvPr/>
        </p:nvSpPr>
        <p:spPr>
          <a:xfrm rot="-5400000">
            <a:off x="759150" y="2517450"/>
            <a:ext cx="51435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9" name="Google Shape;99;g344f0bf17d5_0_243"/>
          <p:cNvSpPr txBox="1"/>
          <p:nvPr>
            <p:ph type="title"/>
          </p:nvPr>
        </p:nvSpPr>
        <p:spPr>
          <a:xfrm>
            <a:off x="226078" y="357800"/>
            <a:ext cx="2808000" cy="9534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100" name="Google Shape;100;g344f0bf17d5_0_243"/>
          <p:cNvSpPr txBox="1"/>
          <p:nvPr>
            <p:ph idx="1" type="body"/>
          </p:nvPr>
        </p:nvSpPr>
        <p:spPr>
          <a:xfrm>
            <a:off x="226075" y="1465800"/>
            <a:ext cx="2808000" cy="3163500"/>
          </a:xfrm>
          <a:prstGeom prst="rect">
            <a:avLst/>
          </a:prstGeom>
          <a:noFill/>
          <a:ln>
            <a:noFill/>
          </a:ln>
        </p:spPr>
        <p:txBody>
          <a:bodyPr anchorCtr="0" anchor="t" bIns="91425" lIns="91425" spcFirstLastPara="1" rIns="91425" wrap="square" tIns="91425">
            <a:noAutofit/>
          </a:bodyPr>
          <a:lstStyle>
            <a:lvl1pPr indent="-304800" lvl="0" marL="457200" algn="l">
              <a:lnSpc>
                <a:spcPct val="115000"/>
              </a:lnSpc>
              <a:spcBef>
                <a:spcPts val="0"/>
              </a:spcBef>
              <a:spcAft>
                <a:spcPts val="0"/>
              </a:spcAft>
              <a:buClr>
                <a:schemeClr val="lt1"/>
              </a:buClr>
              <a:buSzPts val="1200"/>
              <a:buChar char="●"/>
              <a:defRPr sz="1200">
                <a:solidFill>
                  <a:schemeClr val="lt1"/>
                </a:solidFill>
              </a:defRPr>
            </a:lvl1pPr>
            <a:lvl2pPr indent="-304800" lvl="1" marL="914400" algn="l">
              <a:lnSpc>
                <a:spcPct val="115000"/>
              </a:lnSpc>
              <a:spcBef>
                <a:spcPts val="1600"/>
              </a:spcBef>
              <a:spcAft>
                <a:spcPts val="0"/>
              </a:spcAft>
              <a:buClr>
                <a:schemeClr val="lt1"/>
              </a:buClr>
              <a:buSzPts val="1200"/>
              <a:buChar char="○"/>
              <a:defRPr sz="1200">
                <a:solidFill>
                  <a:schemeClr val="lt1"/>
                </a:solidFill>
              </a:defRPr>
            </a:lvl2pPr>
            <a:lvl3pPr indent="-304800" lvl="2" marL="1371600" algn="l">
              <a:lnSpc>
                <a:spcPct val="115000"/>
              </a:lnSpc>
              <a:spcBef>
                <a:spcPts val="1600"/>
              </a:spcBef>
              <a:spcAft>
                <a:spcPts val="0"/>
              </a:spcAft>
              <a:buClr>
                <a:schemeClr val="lt1"/>
              </a:buClr>
              <a:buSzPts val="1200"/>
              <a:buChar char="■"/>
              <a:defRPr sz="1200">
                <a:solidFill>
                  <a:schemeClr val="lt1"/>
                </a:solidFill>
              </a:defRPr>
            </a:lvl3pPr>
            <a:lvl4pPr indent="-304800" lvl="3" marL="1828800" algn="l">
              <a:lnSpc>
                <a:spcPct val="115000"/>
              </a:lnSpc>
              <a:spcBef>
                <a:spcPts val="1600"/>
              </a:spcBef>
              <a:spcAft>
                <a:spcPts val="0"/>
              </a:spcAft>
              <a:buClr>
                <a:schemeClr val="lt1"/>
              </a:buClr>
              <a:buSzPts val="1200"/>
              <a:buChar char="●"/>
              <a:defRPr sz="1200">
                <a:solidFill>
                  <a:schemeClr val="lt1"/>
                </a:solidFill>
              </a:defRPr>
            </a:lvl4pPr>
            <a:lvl5pPr indent="-304800" lvl="4" marL="2286000" algn="l">
              <a:lnSpc>
                <a:spcPct val="115000"/>
              </a:lnSpc>
              <a:spcBef>
                <a:spcPts val="1600"/>
              </a:spcBef>
              <a:spcAft>
                <a:spcPts val="0"/>
              </a:spcAft>
              <a:buClr>
                <a:schemeClr val="lt1"/>
              </a:buClr>
              <a:buSzPts val="1200"/>
              <a:buChar char="○"/>
              <a:defRPr sz="1200">
                <a:solidFill>
                  <a:schemeClr val="lt1"/>
                </a:solidFill>
              </a:defRPr>
            </a:lvl5pPr>
            <a:lvl6pPr indent="-304800" lvl="5" marL="2743200" algn="l">
              <a:lnSpc>
                <a:spcPct val="115000"/>
              </a:lnSpc>
              <a:spcBef>
                <a:spcPts val="1600"/>
              </a:spcBef>
              <a:spcAft>
                <a:spcPts val="0"/>
              </a:spcAft>
              <a:buClr>
                <a:schemeClr val="lt1"/>
              </a:buClr>
              <a:buSzPts val="1200"/>
              <a:buChar char="■"/>
              <a:defRPr sz="1200">
                <a:solidFill>
                  <a:schemeClr val="lt1"/>
                </a:solidFill>
              </a:defRPr>
            </a:lvl6pPr>
            <a:lvl7pPr indent="-304800" lvl="6" marL="3200400" algn="l">
              <a:lnSpc>
                <a:spcPct val="115000"/>
              </a:lnSpc>
              <a:spcBef>
                <a:spcPts val="1600"/>
              </a:spcBef>
              <a:spcAft>
                <a:spcPts val="0"/>
              </a:spcAft>
              <a:buClr>
                <a:schemeClr val="lt1"/>
              </a:buClr>
              <a:buSzPts val="1200"/>
              <a:buChar char="●"/>
              <a:defRPr sz="1200">
                <a:solidFill>
                  <a:schemeClr val="lt1"/>
                </a:solidFill>
              </a:defRPr>
            </a:lvl7pPr>
            <a:lvl8pPr indent="-304800" lvl="7" marL="3657600" algn="l">
              <a:lnSpc>
                <a:spcPct val="115000"/>
              </a:lnSpc>
              <a:spcBef>
                <a:spcPts val="1600"/>
              </a:spcBef>
              <a:spcAft>
                <a:spcPts val="0"/>
              </a:spcAft>
              <a:buClr>
                <a:schemeClr val="lt1"/>
              </a:buClr>
              <a:buSzPts val="1200"/>
              <a:buChar char="○"/>
              <a:defRPr sz="1200">
                <a:solidFill>
                  <a:schemeClr val="lt1"/>
                </a:solidFill>
              </a:defRPr>
            </a:lvl8pPr>
            <a:lvl9pPr indent="-304800" lvl="8" marL="4114800" algn="l">
              <a:lnSpc>
                <a:spcPct val="115000"/>
              </a:lnSpc>
              <a:spcBef>
                <a:spcPts val="1600"/>
              </a:spcBef>
              <a:spcAft>
                <a:spcPts val="1600"/>
              </a:spcAft>
              <a:buClr>
                <a:schemeClr val="lt1"/>
              </a:buClr>
              <a:buSzPts val="1200"/>
              <a:buChar char="■"/>
              <a:defRPr sz="1200">
                <a:solidFill>
                  <a:schemeClr val="lt1"/>
                </a:solidFill>
              </a:defRPr>
            </a:lvl9pPr>
          </a:lstStyle>
          <a:p/>
        </p:txBody>
      </p:sp>
      <p:sp>
        <p:nvSpPr>
          <p:cNvPr id="101" name="Google Shape;101;g344f0bf17d5_0_243"/>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02" name="Shape 102"/>
        <p:cNvGrpSpPr/>
        <p:nvPr/>
      </p:nvGrpSpPr>
      <p:grpSpPr>
        <a:xfrm>
          <a:off x="0" y="0"/>
          <a:ext cx="0" cy="0"/>
          <a:chOff x="0" y="0"/>
          <a:chExt cx="0" cy="0"/>
        </a:xfrm>
      </p:grpSpPr>
      <p:sp>
        <p:nvSpPr>
          <p:cNvPr id="103" name="Google Shape;103;g344f0bf17d5_0_249"/>
          <p:cNvSpPr txBox="1"/>
          <p:nvPr>
            <p:ph type="title"/>
          </p:nvPr>
        </p:nvSpPr>
        <p:spPr>
          <a:xfrm>
            <a:off x="490250" y="488250"/>
            <a:ext cx="6227100" cy="40908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6000"/>
              <a:buNone/>
              <a:defRPr sz="6000"/>
            </a:lvl1pPr>
            <a:lvl2pPr lvl="1" algn="l">
              <a:lnSpc>
                <a:spcPct val="100000"/>
              </a:lnSpc>
              <a:spcBef>
                <a:spcPts val="0"/>
              </a:spcBef>
              <a:spcAft>
                <a:spcPts val="0"/>
              </a:spcAft>
              <a:buSzPts val="6000"/>
              <a:buNone/>
              <a:defRPr sz="6000"/>
            </a:lvl2pPr>
            <a:lvl3pPr lvl="2" algn="l">
              <a:lnSpc>
                <a:spcPct val="100000"/>
              </a:lnSpc>
              <a:spcBef>
                <a:spcPts val="0"/>
              </a:spcBef>
              <a:spcAft>
                <a:spcPts val="0"/>
              </a:spcAft>
              <a:buSzPts val="6000"/>
              <a:buNone/>
              <a:defRPr sz="6000"/>
            </a:lvl3pPr>
            <a:lvl4pPr lvl="3" algn="l">
              <a:lnSpc>
                <a:spcPct val="100000"/>
              </a:lnSpc>
              <a:spcBef>
                <a:spcPts val="0"/>
              </a:spcBef>
              <a:spcAft>
                <a:spcPts val="0"/>
              </a:spcAft>
              <a:buSzPts val="6000"/>
              <a:buNone/>
              <a:defRPr sz="6000"/>
            </a:lvl4pPr>
            <a:lvl5pPr lvl="4" algn="l">
              <a:lnSpc>
                <a:spcPct val="100000"/>
              </a:lnSpc>
              <a:spcBef>
                <a:spcPts val="0"/>
              </a:spcBef>
              <a:spcAft>
                <a:spcPts val="0"/>
              </a:spcAft>
              <a:buSzPts val="6000"/>
              <a:buNone/>
              <a:defRPr sz="6000"/>
            </a:lvl5pPr>
            <a:lvl6pPr lvl="5" algn="l">
              <a:lnSpc>
                <a:spcPct val="100000"/>
              </a:lnSpc>
              <a:spcBef>
                <a:spcPts val="0"/>
              </a:spcBef>
              <a:spcAft>
                <a:spcPts val="0"/>
              </a:spcAft>
              <a:buSzPts val="6000"/>
              <a:buNone/>
              <a:defRPr sz="6000"/>
            </a:lvl6pPr>
            <a:lvl7pPr lvl="6" algn="l">
              <a:lnSpc>
                <a:spcPct val="100000"/>
              </a:lnSpc>
              <a:spcBef>
                <a:spcPts val="0"/>
              </a:spcBef>
              <a:spcAft>
                <a:spcPts val="0"/>
              </a:spcAft>
              <a:buSzPts val="6000"/>
              <a:buNone/>
              <a:defRPr sz="6000"/>
            </a:lvl7pPr>
            <a:lvl8pPr lvl="7" algn="l">
              <a:lnSpc>
                <a:spcPct val="100000"/>
              </a:lnSpc>
              <a:spcBef>
                <a:spcPts val="0"/>
              </a:spcBef>
              <a:spcAft>
                <a:spcPts val="0"/>
              </a:spcAft>
              <a:buSzPts val="6000"/>
              <a:buNone/>
              <a:defRPr sz="6000"/>
            </a:lvl8pPr>
            <a:lvl9pPr lvl="8" algn="l">
              <a:lnSpc>
                <a:spcPct val="100000"/>
              </a:lnSpc>
              <a:spcBef>
                <a:spcPts val="0"/>
              </a:spcBef>
              <a:spcAft>
                <a:spcPts val="0"/>
              </a:spcAft>
              <a:buSzPts val="6000"/>
              <a:buNone/>
              <a:defRPr sz="6000"/>
            </a:lvl9pPr>
          </a:lstStyle>
          <a:p/>
        </p:txBody>
      </p:sp>
      <p:sp>
        <p:nvSpPr>
          <p:cNvPr id="104" name="Google Shape;104;g344f0bf17d5_0_249"/>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g344f0bf17d5_0_162"/>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05" name="Shape 105"/>
        <p:cNvGrpSpPr/>
        <p:nvPr/>
      </p:nvGrpSpPr>
      <p:grpSpPr>
        <a:xfrm>
          <a:off x="0" y="0"/>
          <a:ext cx="0" cy="0"/>
          <a:chOff x="0" y="0"/>
          <a:chExt cx="0" cy="0"/>
        </a:xfrm>
      </p:grpSpPr>
      <p:sp>
        <p:nvSpPr>
          <p:cNvPr id="106" name="Google Shape;106;g344f0bf17d5_0_252"/>
          <p:cNvSpPr/>
          <p:nvPr/>
        </p:nvSpPr>
        <p:spPr>
          <a:xfrm flipH="1">
            <a:off x="0" y="0"/>
            <a:ext cx="4572000" cy="51435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7" name="Google Shape;107;g344f0bf17d5_0_252"/>
          <p:cNvSpPr/>
          <p:nvPr/>
        </p:nvSpPr>
        <p:spPr>
          <a:xfrm rot="5400000">
            <a:off x="1946425" y="2517750"/>
            <a:ext cx="51429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8" name="Google Shape;108;g344f0bf17d5_0_252"/>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dk2"/>
              </a:buClr>
              <a:buSzPts val="4200"/>
              <a:buNone/>
              <a:defRPr sz="4200">
                <a:solidFill>
                  <a:schemeClr val="dk2"/>
                </a:solidFill>
              </a:defRPr>
            </a:lvl1pPr>
            <a:lvl2pPr lvl="1" algn="ctr">
              <a:lnSpc>
                <a:spcPct val="100000"/>
              </a:lnSpc>
              <a:spcBef>
                <a:spcPts val="0"/>
              </a:spcBef>
              <a:spcAft>
                <a:spcPts val="0"/>
              </a:spcAft>
              <a:buClr>
                <a:schemeClr val="dk2"/>
              </a:buClr>
              <a:buSzPts val="4200"/>
              <a:buNone/>
              <a:defRPr sz="4200">
                <a:solidFill>
                  <a:schemeClr val="dk2"/>
                </a:solidFill>
              </a:defRPr>
            </a:lvl2pPr>
            <a:lvl3pPr lvl="2" algn="ctr">
              <a:lnSpc>
                <a:spcPct val="100000"/>
              </a:lnSpc>
              <a:spcBef>
                <a:spcPts val="0"/>
              </a:spcBef>
              <a:spcAft>
                <a:spcPts val="0"/>
              </a:spcAft>
              <a:buClr>
                <a:schemeClr val="dk2"/>
              </a:buClr>
              <a:buSzPts val="4200"/>
              <a:buNone/>
              <a:defRPr sz="4200">
                <a:solidFill>
                  <a:schemeClr val="dk2"/>
                </a:solidFill>
              </a:defRPr>
            </a:lvl3pPr>
            <a:lvl4pPr lvl="3" algn="ctr">
              <a:lnSpc>
                <a:spcPct val="100000"/>
              </a:lnSpc>
              <a:spcBef>
                <a:spcPts val="0"/>
              </a:spcBef>
              <a:spcAft>
                <a:spcPts val="0"/>
              </a:spcAft>
              <a:buClr>
                <a:schemeClr val="dk2"/>
              </a:buClr>
              <a:buSzPts val="4200"/>
              <a:buNone/>
              <a:defRPr sz="4200">
                <a:solidFill>
                  <a:schemeClr val="dk2"/>
                </a:solidFill>
              </a:defRPr>
            </a:lvl4pPr>
            <a:lvl5pPr lvl="4" algn="ctr">
              <a:lnSpc>
                <a:spcPct val="100000"/>
              </a:lnSpc>
              <a:spcBef>
                <a:spcPts val="0"/>
              </a:spcBef>
              <a:spcAft>
                <a:spcPts val="0"/>
              </a:spcAft>
              <a:buClr>
                <a:schemeClr val="dk2"/>
              </a:buClr>
              <a:buSzPts val="4200"/>
              <a:buNone/>
              <a:defRPr sz="4200">
                <a:solidFill>
                  <a:schemeClr val="dk2"/>
                </a:solidFill>
              </a:defRPr>
            </a:lvl5pPr>
            <a:lvl6pPr lvl="5" algn="ctr">
              <a:lnSpc>
                <a:spcPct val="100000"/>
              </a:lnSpc>
              <a:spcBef>
                <a:spcPts val="0"/>
              </a:spcBef>
              <a:spcAft>
                <a:spcPts val="0"/>
              </a:spcAft>
              <a:buClr>
                <a:schemeClr val="dk2"/>
              </a:buClr>
              <a:buSzPts val="4200"/>
              <a:buNone/>
              <a:defRPr sz="4200">
                <a:solidFill>
                  <a:schemeClr val="dk2"/>
                </a:solidFill>
              </a:defRPr>
            </a:lvl6pPr>
            <a:lvl7pPr lvl="6" algn="ctr">
              <a:lnSpc>
                <a:spcPct val="100000"/>
              </a:lnSpc>
              <a:spcBef>
                <a:spcPts val="0"/>
              </a:spcBef>
              <a:spcAft>
                <a:spcPts val="0"/>
              </a:spcAft>
              <a:buClr>
                <a:schemeClr val="dk2"/>
              </a:buClr>
              <a:buSzPts val="4200"/>
              <a:buNone/>
              <a:defRPr sz="4200">
                <a:solidFill>
                  <a:schemeClr val="dk2"/>
                </a:solidFill>
              </a:defRPr>
            </a:lvl7pPr>
            <a:lvl8pPr lvl="7" algn="ctr">
              <a:lnSpc>
                <a:spcPct val="100000"/>
              </a:lnSpc>
              <a:spcBef>
                <a:spcPts val="0"/>
              </a:spcBef>
              <a:spcAft>
                <a:spcPts val="0"/>
              </a:spcAft>
              <a:buClr>
                <a:schemeClr val="dk2"/>
              </a:buClr>
              <a:buSzPts val="4200"/>
              <a:buNone/>
              <a:defRPr sz="4200">
                <a:solidFill>
                  <a:schemeClr val="dk2"/>
                </a:solidFill>
              </a:defRPr>
            </a:lvl8pPr>
            <a:lvl9pPr lvl="8" algn="ctr">
              <a:lnSpc>
                <a:spcPct val="100000"/>
              </a:lnSpc>
              <a:spcBef>
                <a:spcPts val="0"/>
              </a:spcBef>
              <a:spcAft>
                <a:spcPts val="0"/>
              </a:spcAft>
              <a:buClr>
                <a:schemeClr val="dk2"/>
              </a:buClr>
              <a:buSzPts val="4200"/>
              <a:buNone/>
              <a:defRPr sz="4200">
                <a:solidFill>
                  <a:schemeClr val="dk2"/>
                </a:solidFill>
              </a:defRPr>
            </a:lvl9pPr>
          </a:lstStyle>
          <a:p/>
        </p:txBody>
      </p:sp>
      <p:sp>
        <p:nvSpPr>
          <p:cNvPr id="109" name="Google Shape;109;g344f0bf17d5_0_252"/>
          <p:cNvSpPr txBox="1"/>
          <p:nvPr>
            <p:ph idx="1" type="subTitle"/>
          </p:nvPr>
        </p:nvSpPr>
        <p:spPr>
          <a:xfrm>
            <a:off x="265500" y="2779467"/>
            <a:ext cx="40452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110" name="Google Shape;110;g344f0bf17d5_0_252"/>
          <p:cNvSpPr txBox="1"/>
          <p:nvPr>
            <p:ph idx="2" type="body"/>
          </p:nvPr>
        </p:nvSpPr>
        <p:spPr>
          <a:xfrm>
            <a:off x="4939500" y="724200"/>
            <a:ext cx="3837000" cy="3695100"/>
          </a:xfrm>
          <a:prstGeom prst="rect">
            <a:avLst/>
          </a:prstGeom>
          <a:noFill/>
          <a:ln>
            <a:noFill/>
          </a:ln>
        </p:spPr>
        <p:txBody>
          <a:bodyPr anchorCtr="0" anchor="ctr" bIns="91425" lIns="91425" spcFirstLastPara="1" rIns="91425" wrap="square" tIns="91425">
            <a:noAutofit/>
          </a:bodyPr>
          <a:lstStyle>
            <a:lvl1pPr indent="-342900" lvl="0" marL="457200" algn="l">
              <a:lnSpc>
                <a:spcPct val="115000"/>
              </a:lnSpc>
              <a:spcBef>
                <a:spcPts val="0"/>
              </a:spcBef>
              <a:spcAft>
                <a:spcPts val="0"/>
              </a:spcAft>
              <a:buClr>
                <a:schemeClr val="lt1"/>
              </a:buClr>
              <a:buSzPts val="1800"/>
              <a:buChar char="●"/>
              <a:defRPr>
                <a:solidFill>
                  <a:schemeClr val="lt1"/>
                </a:solidFill>
              </a:defRPr>
            </a:lvl1pPr>
            <a:lvl2pPr indent="-317500" lvl="1" marL="914400" algn="l">
              <a:lnSpc>
                <a:spcPct val="115000"/>
              </a:lnSpc>
              <a:spcBef>
                <a:spcPts val="1600"/>
              </a:spcBef>
              <a:spcAft>
                <a:spcPts val="0"/>
              </a:spcAft>
              <a:buClr>
                <a:schemeClr val="lt1"/>
              </a:buClr>
              <a:buSzPts val="1400"/>
              <a:buChar char="○"/>
              <a:defRPr>
                <a:solidFill>
                  <a:schemeClr val="lt1"/>
                </a:solidFill>
              </a:defRPr>
            </a:lvl2pPr>
            <a:lvl3pPr indent="-317500" lvl="2" marL="1371600" algn="l">
              <a:lnSpc>
                <a:spcPct val="115000"/>
              </a:lnSpc>
              <a:spcBef>
                <a:spcPts val="1600"/>
              </a:spcBef>
              <a:spcAft>
                <a:spcPts val="0"/>
              </a:spcAft>
              <a:buClr>
                <a:schemeClr val="lt1"/>
              </a:buClr>
              <a:buSzPts val="1400"/>
              <a:buChar char="■"/>
              <a:defRPr>
                <a:solidFill>
                  <a:schemeClr val="lt1"/>
                </a:solidFill>
              </a:defRPr>
            </a:lvl3pPr>
            <a:lvl4pPr indent="-317500" lvl="3" marL="1828800" algn="l">
              <a:lnSpc>
                <a:spcPct val="115000"/>
              </a:lnSpc>
              <a:spcBef>
                <a:spcPts val="1600"/>
              </a:spcBef>
              <a:spcAft>
                <a:spcPts val="0"/>
              </a:spcAft>
              <a:buClr>
                <a:schemeClr val="lt1"/>
              </a:buClr>
              <a:buSzPts val="1400"/>
              <a:buChar char="●"/>
              <a:defRPr>
                <a:solidFill>
                  <a:schemeClr val="lt1"/>
                </a:solidFill>
              </a:defRPr>
            </a:lvl4pPr>
            <a:lvl5pPr indent="-317500" lvl="4" marL="2286000" algn="l">
              <a:lnSpc>
                <a:spcPct val="115000"/>
              </a:lnSpc>
              <a:spcBef>
                <a:spcPts val="1600"/>
              </a:spcBef>
              <a:spcAft>
                <a:spcPts val="0"/>
              </a:spcAft>
              <a:buClr>
                <a:schemeClr val="lt1"/>
              </a:buClr>
              <a:buSzPts val="1400"/>
              <a:buChar char="○"/>
              <a:defRPr>
                <a:solidFill>
                  <a:schemeClr val="lt1"/>
                </a:solidFill>
              </a:defRPr>
            </a:lvl5pPr>
            <a:lvl6pPr indent="-317500" lvl="5" marL="2743200" algn="l">
              <a:lnSpc>
                <a:spcPct val="115000"/>
              </a:lnSpc>
              <a:spcBef>
                <a:spcPts val="1600"/>
              </a:spcBef>
              <a:spcAft>
                <a:spcPts val="0"/>
              </a:spcAft>
              <a:buClr>
                <a:schemeClr val="lt1"/>
              </a:buClr>
              <a:buSzPts val="1400"/>
              <a:buChar char="■"/>
              <a:defRPr>
                <a:solidFill>
                  <a:schemeClr val="lt1"/>
                </a:solidFill>
              </a:defRPr>
            </a:lvl6pPr>
            <a:lvl7pPr indent="-317500" lvl="6" marL="3200400" algn="l">
              <a:lnSpc>
                <a:spcPct val="115000"/>
              </a:lnSpc>
              <a:spcBef>
                <a:spcPts val="1600"/>
              </a:spcBef>
              <a:spcAft>
                <a:spcPts val="0"/>
              </a:spcAft>
              <a:buClr>
                <a:schemeClr val="lt1"/>
              </a:buClr>
              <a:buSzPts val="1400"/>
              <a:buChar char="●"/>
              <a:defRPr>
                <a:solidFill>
                  <a:schemeClr val="lt1"/>
                </a:solidFill>
              </a:defRPr>
            </a:lvl7pPr>
            <a:lvl8pPr indent="-317500" lvl="7" marL="3657600" algn="l">
              <a:lnSpc>
                <a:spcPct val="115000"/>
              </a:lnSpc>
              <a:spcBef>
                <a:spcPts val="1600"/>
              </a:spcBef>
              <a:spcAft>
                <a:spcPts val="0"/>
              </a:spcAft>
              <a:buClr>
                <a:schemeClr val="lt1"/>
              </a:buClr>
              <a:buSzPts val="1400"/>
              <a:buChar char="○"/>
              <a:defRPr>
                <a:solidFill>
                  <a:schemeClr val="lt1"/>
                </a:solidFill>
              </a:defRPr>
            </a:lvl8pPr>
            <a:lvl9pPr indent="-317500" lvl="8" marL="4114800" algn="l">
              <a:lnSpc>
                <a:spcPct val="115000"/>
              </a:lnSpc>
              <a:spcBef>
                <a:spcPts val="1600"/>
              </a:spcBef>
              <a:spcAft>
                <a:spcPts val="1600"/>
              </a:spcAft>
              <a:buClr>
                <a:schemeClr val="lt1"/>
              </a:buClr>
              <a:buSzPts val="1400"/>
              <a:buChar char="■"/>
              <a:defRPr>
                <a:solidFill>
                  <a:schemeClr val="lt1"/>
                </a:solidFill>
              </a:defRPr>
            </a:lvl9pPr>
          </a:lstStyle>
          <a:p/>
        </p:txBody>
      </p:sp>
      <p:sp>
        <p:nvSpPr>
          <p:cNvPr id="111" name="Google Shape;111;g344f0bf17d5_0_252"/>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12" name="Shape 112"/>
        <p:cNvGrpSpPr/>
        <p:nvPr/>
      </p:nvGrpSpPr>
      <p:grpSpPr>
        <a:xfrm>
          <a:off x="0" y="0"/>
          <a:ext cx="0" cy="0"/>
          <a:chOff x="0" y="0"/>
          <a:chExt cx="0" cy="0"/>
        </a:xfrm>
      </p:grpSpPr>
      <p:sp>
        <p:nvSpPr>
          <p:cNvPr id="113" name="Google Shape;113;g344f0bf17d5_0_259"/>
          <p:cNvSpPr txBox="1"/>
          <p:nvPr/>
        </p:nvSpPr>
        <p:spPr>
          <a:xfrm flipH="1" rot="10800000">
            <a:off x="0" y="0"/>
            <a:ext cx="9144000" cy="46959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4" name="Google Shape;114;g344f0bf17d5_0_259"/>
          <p:cNvSpPr/>
          <p:nvPr/>
        </p:nvSpPr>
        <p:spPr>
          <a:xfrm flipH="1" rot="10800000">
            <a:off x="0" y="4622725"/>
            <a:ext cx="9144000" cy="741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5" name="Google Shape;115;g344f0bf17d5_0_259"/>
          <p:cNvSpPr txBox="1"/>
          <p:nvPr>
            <p:ph idx="1" type="body"/>
          </p:nvPr>
        </p:nvSpPr>
        <p:spPr>
          <a:xfrm>
            <a:off x="57150" y="4696825"/>
            <a:ext cx="8382000" cy="446700"/>
          </a:xfrm>
          <a:prstGeom prst="rect">
            <a:avLst/>
          </a:prstGeom>
          <a:noFill/>
          <a:ln>
            <a:noFill/>
          </a:ln>
        </p:spPr>
        <p:txBody>
          <a:bodyPr anchorCtr="0" anchor="ctr" bIns="91425" lIns="91425" spcFirstLastPara="1" rIns="91425" wrap="square" tIns="91425">
            <a:noAutofit/>
          </a:bodyPr>
          <a:lstStyle>
            <a:lvl1pPr indent="-228600" lvl="0" marL="457200" algn="l">
              <a:lnSpc>
                <a:spcPct val="100000"/>
              </a:lnSpc>
              <a:spcBef>
                <a:spcPts val="0"/>
              </a:spcBef>
              <a:spcAft>
                <a:spcPts val="0"/>
              </a:spcAft>
              <a:buClr>
                <a:schemeClr val="lt1"/>
              </a:buClr>
              <a:buSzPts val="1200"/>
              <a:buNone/>
              <a:defRPr sz="1200">
                <a:solidFill>
                  <a:schemeClr val="lt1"/>
                </a:solidFill>
              </a:defRPr>
            </a:lvl1pPr>
          </a:lstStyle>
          <a:p/>
        </p:txBody>
      </p:sp>
      <p:sp>
        <p:nvSpPr>
          <p:cNvPr id="116" name="Google Shape;116;g344f0bf17d5_0_259"/>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bg>
      <p:bgPr>
        <a:solidFill>
          <a:schemeClr val="accent4"/>
        </a:solidFill>
      </p:bgPr>
    </p:bg>
    <p:spTree>
      <p:nvGrpSpPr>
        <p:cNvPr id="117" name="Shape 117"/>
        <p:cNvGrpSpPr/>
        <p:nvPr/>
      </p:nvGrpSpPr>
      <p:grpSpPr>
        <a:xfrm>
          <a:off x="0" y="0"/>
          <a:ext cx="0" cy="0"/>
          <a:chOff x="0" y="0"/>
          <a:chExt cx="0" cy="0"/>
        </a:xfrm>
      </p:grpSpPr>
      <p:sp>
        <p:nvSpPr>
          <p:cNvPr id="118" name="Google Shape;118;g344f0bf17d5_0_264"/>
          <p:cNvSpPr txBox="1"/>
          <p:nvPr>
            <p:ph hasCustomPrompt="1" type="title"/>
          </p:nvPr>
        </p:nvSpPr>
        <p:spPr>
          <a:xfrm>
            <a:off x="475500" y="1258525"/>
            <a:ext cx="8222100" cy="19635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dk2"/>
              </a:buClr>
              <a:buSzPts val="12000"/>
              <a:buNone/>
              <a:defRPr sz="12000">
                <a:solidFill>
                  <a:schemeClr val="dk2"/>
                </a:solidFill>
              </a:defRPr>
            </a:lvl1pPr>
            <a:lvl2pPr lvl="1" algn="ctr">
              <a:lnSpc>
                <a:spcPct val="100000"/>
              </a:lnSpc>
              <a:spcBef>
                <a:spcPts val="0"/>
              </a:spcBef>
              <a:spcAft>
                <a:spcPts val="0"/>
              </a:spcAft>
              <a:buClr>
                <a:schemeClr val="dk2"/>
              </a:buClr>
              <a:buSzPts val="12000"/>
              <a:buNone/>
              <a:defRPr sz="12000">
                <a:solidFill>
                  <a:schemeClr val="dk2"/>
                </a:solidFill>
              </a:defRPr>
            </a:lvl2pPr>
            <a:lvl3pPr lvl="2" algn="ctr">
              <a:lnSpc>
                <a:spcPct val="100000"/>
              </a:lnSpc>
              <a:spcBef>
                <a:spcPts val="0"/>
              </a:spcBef>
              <a:spcAft>
                <a:spcPts val="0"/>
              </a:spcAft>
              <a:buClr>
                <a:schemeClr val="dk2"/>
              </a:buClr>
              <a:buSzPts val="12000"/>
              <a:buNone/>
              <a:defRPr sz="12000">
                <a:solidFill>
                  <a:schemeClr val="dk2"/>
                </a:solidFill>
              </a:defRPr>
            </a:lvl3pPr>
            <a:lvl4pPr lvl="3" algn="ctr">
              <a:lnSpc>
                <a:spcPct val="100000"/>
              </a:lnSpc>
              <a:spcBef>
                <a:spcPts val="0"/>
              </a:spcBef>
              <a:spcAft>
                <a:spcPts val="0"/>
              </a:spcAft>
              <a:buClr>
                <a:schemeClr val="dk2"/>
              </a:buClr>
              <a:buSzPts val="12000"/>
              <a:buNone/>
              <a:defRPr sz="12000">
                <a:solidFill>
                  <a:schemeClr val="dk2"/>
                </a:solidFill>
              </a:defRPr>
            </a:lvl4pPr>
            <a:lvl5pPr lvl="4" algn="ctr">
              <a:lnSpc>
                <a:spcPct val="100000"/>
              </a:lnSpc>
              <a:spcBef>
                <a:spcPts val="0"/>
              </a:spcBef>
              <a:spcAft>
                <a:spcPts val="0"/>
              </a:spcAft>
              <a:buClr>
                <a:schemeClr val="dk2"/>
              </a:buClr>
              <a:buSzPts val="12000"/>
              <a:buNone/>
              <a:defRPr sz="12000">
                <a:solidFill>
                  <a:schemeClr val="dk2"/>
                </a:solidFill>
              </a:defRPr>
            </a:lvl5pPr>
            <a:lvl6pPr lvl="5" algn="ctr">
              <a:lnSpc>
                <a:spcPct val="100000"/>
              </a:lnSpc>
              <a:spcBef>
                <a:spcPts val="0"/>
              </a:spcBef>
              <a:spcAft>
                <a:spcPts val="0"/>
              </a:spcAft>
              <a:buClr>
                <a:schemeClr val="dk2"/>
              </a:buClr>
              <a:buSzPts val="12000"/>
              <a:buNone/>
              <a:defRPr sz="12000">
                <a:solidFill>
                  <a:schemeClr val="dk2"/>
                </a:solidFill>
              </a:defRPr>
            </a:lvl6pPr>
            <a:lvl7pPr lvl="6" algn="ctr">
              <a:lnSpc>
                <a:spcPct val="100000"/>
              </a:lnSpc>
              <a:spcBef>
                <a:spcPts val="0"/>
              </a:spcBef>
              <a:spcAft>
                <a:spcPts val="0"/>
              </a:spcAft>
              <a:buClr>
                <a:schemeClr val="dk2"/>
              </a:buClr>
              <a:buSzPts val="12000"/>
              <a:buNone/>
              <a:defRPr sz="12000">
                <a:solidFill>
                  <a:schemeClr val="dk2"/>
                </a:solidFill>
              </a:defRPr>
            </a:lvl7pPr>
            <a:lvl8pPr lvl="7" algn="ctr">
              <a:lnSpc>
                <a:spcPct val="100000"/>
              </a:lnSpc>
              <a:spcBef>
                <a:spcPts val="0"/>
              </a:spcBef>
              <a:spcAft>
                <a:spcPts val="0"/>
              </a:spcAft>
              <a:buClr>
                <a:schemeClr val="dk2"/>
              </a:buClr>
              <a:buSzPts val="12000"/>
              <a:buNone/>
              <a:defRPr sz="12000">
                <a:solidFill>
                  <a:schemeClr val="dk2"/>
                </a:solidFill>
              </a:defRPr>
            </a:lvl8pPr>
            <a:lvl9pPr lvl="8" algn="ctr">
              <a:lnSpc>
                <a:spcPct val="100000"/>
              </a:lnSpc>
              <a:spcBef>
                <a:spcPts val="0"/>
              </a:spcBef>
              <a:spcAft>
                <a:spcPts val="0"/>
              </a:spcAft>
              <a:buClr>
                <a:schemeClr val="dk2"/>
              </a:buClr>
              <a:buSzPts val="12000"/>
              <a:buNone/>
              <a:defRPr sz="12000">
                <a:solidFill>
                  <a:schemeClr val="dk2"/>
                </a:solidFill>
              </a:defRPr>
            </a:lvl9pPr>
          </a:lstStyle>
          <a:p>
            <a:r>
              <a:t>xx%</a:t>
            </a:r>
          </a:p>
        </p:txBody>
      </p:sp>
      <p:sp>
        <p:nvSpPr>
          <p:cNvPr id="119" name="Google Shape;119;g344f0bf17d5_0_264"/>
          <p:cNvSpPr txBox="1"/>
          <p:nvPr>
            <p:ph idx="1" type="body"/>
          </p:nvPr>
        </p:nvSpPr>
        <p:spPr>
          <a:xfrm>
            <a:off x="475500" y="3304625"/>
            <a:ext cx="8222100" cy="1300800"/>
          </a:xfrm>
          <a:prstGeom prst="rect">
            <a:avLst/>
          </a:prstGeom>
          <a:noFill/>
          <a:ln>
            <a:noFill/>
          </a:ln>
        </p:spPr>
        <p:txBody>
          <a:bodyPr anchorCtr="0" anchor="t" bIns="91425" lIns="91425" spcFirstLastPara="1" rIns="91425" wrap="square" tIns="91425">
            <a:no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1600"/>
              </a:spcBef>
              <a:spcAft>
                <a:spcPts val="0"/>
              </a:spcAft>
              <a:buSzPts val="1400"/>
              <a:buChar char="○"/>
              <a:defRPr/>
            </a:lvl2pPr>
            <a:lvl3pPr indent="-317500" lvl="2" marL="1371600" algn="ctr">
              <a:lnSpc>
                <a:spcPct val="115000"/>
              </a:lnSpc>
              <a:spcBef>
                <a:spcPts val="1600"/>
              </a:spcBef>
              <a:spcAft>
                <a:spcPts val="0"/>
              </a:spcAft>
              <a:buSzPts val="1400"/>
              <a:buChar char="■"/>
              <a:defRPr/>
            </a:lvl3pPr>
            <a:lvl4pPr indent="-317500" lvl="3" marL="1828800" algn="ctr">
              <a:lnSpc>
                <a:spcPct val="115000"/>
              </a:lnSpc>
              <a:spcBef>
                <a:spcPts val="1600"/>
              </a:spcBef>
              <a:spcAft>
                <a:spcPts val="0"/>
              </a:spcAft>
              <a:buSzPts val="1400"/>
              <a:buChar char="●"/>
              <a:defRPr/>
            </a:lvl4pPr>
            <a:lvl5pPr indent="-317500" lvl="4" marL="2286000" algn="ctr">
              <a:lnSpc>
                <a:spcPct val="115000"/>
              </a:lnSpc>
              <a:spcBef>
                <a:spcPts val="1600"/>
              </a:spcBef>
              <a:spcAft>
                <a:spcPts val="0"/>
              </a:spcAft>
              <a:buSzPts val="1400"/>
              <a:buChar char="○"/>
              <a:defRPr/>
            </a:lvl5pPr>
            <a:lvl6pPr indent="-317500" lvl="5" marL="2743200" algn="ctr">
              <a:lnSpc>
                <a:spcPct val="115000"/>
              </a:lnSpc>
              <a:spcBef>
                <a:spcPts val="1600"/>
              </a:spcBef>
              <a:spcAft>
                <a:spcPts val="0"/>
              </a:spcAft>
              <a:buSzPts val="1400"/>
              <a:buChar char="■"/>
              <a:defRPr/>
            </a:lvl6pPr>
            <a:lvl7pPr indent="-317500" lvl="6" marL="3200400" algn="ctr">
              <a:lnSpc>
                <a:spcPct val="115000"/>
              </a:lnSpc>
              <a:spcBef>
                <a:spcPts val="1600"/>
              </a:spcBef>
              <a:spcAft>
                <a:spcPts val="0"/>
              </a:spcAft>
              <a:buSzPts val="1400"/>
              <a:buChar char="●"/>
              <a:defRPr/>
            </a:lvl7pPr>
            <a:lvl8pPr indent="-317500" lvl="7" marL="3657600" algn="ctr">
              <a:lnSpc>
                <a:spcPct val="115000"/>
              </a:lnSpc>
              <a:spcBef>
                <a:spcPts val="1600"/>
              </a:spcBef>
              <a:spcAft>
                <a:spcPts val="0"/>
              </a:spcAft>
              <a:buSzPts val="1400"/>
              <a:buChar char="○"/>
              <a:defRPr/>
            </a:lvl8pPr>
            <a:lvl9pPr indent="-317500" lvl="8" marL="4114800" algn="ctr">
              <a:lnSpc>
                <a:spcPct val="115000"/>
              </a:lnSpc>
              <a:spcBef>
                <a:spcPts val="1600"/>
              </a:spcBef>
              <a:spcAft>
                <a:spcPts val="1600"/>
              </a:spcAft>
              <a:buSzPts val="1400"/>
              <a:buChar char="■"/>
              <a:defRPr/>
            </a:lvl9pPr>
          </a:lstStyle>
          <a:p/>
        </p:txBody>
      </p:sp>
      <p:sp>
        <p:nvSpPr>
          <p:cNvPr id="120" name="Google Shape;120;g344f0bf17d5_0_264"/>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25" name="Shape 125"/>
        <p:cNvGrpSpPr/>
        <p:nvPr/>
      </p:nvGrpSpPr>
      <p:grpSpPr>
        <a:xfrm>
          <a:off x="0" y="0"/>
          <a:ext cx="0" cy="0"/>
          <a:chOff x="0" y="0"/>
          <a:chExt cx="0" cy="0"/>
        </a:xfrm>
      </p:grpSpPr>
      <p:sp>
        <p:nvSpPr>
          <p:cNvPr id="126" name="Google Shape;126;p46"/>
          <p:cNvSpPr/>
          <p:nvPr/>
        </p:nvSpPr>
        <p:spPr>
          <a:xfrm flipH="1">
            <a:off x="8246400" y="4245925"/>
            <a:ext cx="897600" cy="897600"/>
          </a:xfrm>
          <a:prstGeom prst="rtTriangle">
            <a:avLst/>
          </a:pr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7" name="Google Shape;127;p46"/>
          <p:cNvSpPr/>
          <p:nvPr/>
        </p:nvSpPr>
        <p:spPr>
          <a:xfrm flipH="1">
            <a:off x="8246400" y="4245875"/>
            <a:ext cx="897600" cy="897600"/>
          </a:xfrm>
          <a:prstGeom prst="round1Rect">
            <a:avLst>
              <a:gd fmla="val 16667" name="adj"/>
            </a:avLst>
          </a:prstGeom>
          <a:solidFill>
            <a:schemeClr val="lt1">
              <a:alpha val="6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8" name="Google Shape;128;p46"/>
          <p:cNvSpPr txBox="1"/>
          <p:nvPr>
            <p:ph type="ctrTitle"/>
          </p:nvPr>
        </p:nvSpPr>
        <p:spPr>
          <a:xfrm>
            <a:off x="390525" y="1819275"/>
            <a:ext cx="8222100" cy="9336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129" name="Google Shape;129;p46"/>
          <p:cNvSpPr txBox="1"/>
          <p:nvPr>
            <p:ph idx="1" type="subTitle"/>
          </p:nvPr>
        </p:nvSpPr>
        <p:spPr>
          <a:xfrm>
            <a:off x="390525" y="2789130"/>
            <a:ext cx="8222100" cy="4329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l">
              <a:lnSpc>
                <a:spcPct val="100000"/>
              </a:lnSpc>
              <a:spcBef>
                <a:spcPts val="0"/>
              </a:spcBef>
              <a:spcAft>
                <a:spcPts val="0"/>
              </a:spcAft>
              <a:buClr>
                <a:schemeClr val="lt1"/>
              </a:buClr>
              <a:buSzPts val="1800"/>
              <a:buNone/>
              <a:defRPr sz="1800">
                <a:solidFill>
                  <a:schemeClr val="lt1"/>
                </a:solidFill>
              </a:defRPr>
            </a:lvl2pPr>
            <a:lvl3pPr lvl="2" algn="l">
              <a:lnSpc>
                <a:spcPct val="100000"/>
              </a:lnSpc>
              <a:spcBef>
                <a:spcPts val="0"/>
              </a:spcBef>
              <a:spcAft>
                <a:spcPts val="0"/>
              </a:spcAft>
              <a:buClr>
                <a:schemeClr val="lt1"/>
              </a:buClr>
              <a:buSzPts val="1800"/>
              <a:buNone/>
              <a:defRPr sz="1800">
                <a:solidFill>
                  <a:schemeClr val="lt1"/>
                </a:solidFill>
              </a:defRPr>
            </a:lvl3pPr>
            <a:lvl4pPr lvl="3" algn="l">
              <a:lnSpc>
                <a:spcPct val="100000"/>
              </a:lnSpc>
              <a:spcBef>
                <a:spcPts val="0"/>
              </a:spcBef>
              <a:spcAft>
                <a:spcPts val="0"/>
              </a:spcAft>
              <a:buClr>
                <a:schemeClr val="lt1"/>
              </a:buClr>
              <a:buSzPts val="1800"/>
              <a:buNone/>
              <a:defRPr sz="1800">
                <a:solidFill>
                  <a:schemeClr val="lt1"/>
                </a:solidFill>
              </a:defRPr>
            </a:lvl4pPr>
            <a:lvl5pPr lvl="4" algn="l">
              <a:lnSpc>
                <a:spcPct val="100000"/>
              </a:lnSpc>
              <a:spcBef>
                <a:spcPts val="0"/>
              </a:spcBef>
              <a:spcAft>
                <a:spcPts val="0"/>
              </a:spcAft>
              <a:buClr>
                <a:schemeClr val="lt1"/>
              </a:buClr>
              <a:buSzPts val="1800"/>
              <a:buNone/>
              <a:defRPr sz="1800">
                <a:solidFill>
                  <a:schemeClr val="lt1"/>
                </a:solidFill>
              </a:defRPr>
            </a:lvl5pPr>
            <a:lvl6pPr lvl="5" algn="l">
              <a:lnSpc>
                <a:spcPct val="100000"/>
              </a:lnSpc>
              <a:spcBef>
                <a:spcPts val="0"/>
              </a:spcBef>
              <a:spcAft>
                <a:spcPts val="0"/>
              </a:spcAft>
              <a:buClr>
                <a:schemeClr val="lt1"/>
              </a:buClr>
              <a:buSzPts val="1800"/>
              <a:buNone/>
              <a:defRPr sz="1800">
                <a:solidFill>
                  <a:schemeClr val="lt1"/>
                </a:solidFill>
              </a:defRPr>
            </a:lvl6pPr>
            <a:lvl7pPr lvl="6" algn="l">
              <a:lnSpc>
                <a:spcPct val="100000"/>
              </a:lnSpc>
              <a:spcBef>
                <a:spcPts val="0"/>
              </a:spcBef>
              <a:spcAft>
                <a:spcPts val="0"/>
              </a:spcAft>
              <a:buClr>
                <a:schemeClr val="lt1"/>
              </a:buClr>
              <a:buSzPts val="1800"/>
              <a:buNone/>
              <a:defRPr sz="1800">
                <a:solidFill>
                  <a:schemeClr val="lt1"/>
                </a:solidFill>
              </a:defRPr>
            </a:lvl7pPr>
            <a:lvl8pPr lvl="7" algn="l">
              <a:lnSpc>
                <a:spcPct val="100000"/>
              </a:lnSpc>
              <a:spcBef>
                <a:spcPts val="0"/>
              </a:spcBef>
              <a:spcAft>
                <a:spcPts val="0"/>
              </a:spcAft>
              <a:buClr>
                <a:schemeClr val="lt1"/>
              </a:buClr>
              <a:buSzPts val="1800"/>
              <a:buNone/>
              <a:defRPr sz="1800">
                <a:solidFill>
                  <a:schemeClr val="lt1"/>
                </a:solidFill>
              </a:defRPr>
            </a:lvl8pPr>
            <a:lvl9pPr lvl="8" algn="l">
              <a:lnSpc>
                <a:spcPct val="100000"/>
              </a:lnSpc>
              <a:spcBef>
                <a:spcPts val="0"/>
              </a:spcBef>
              <a:spcAft>
                <a:spcPts val="0"/>
              </a:spcAft>
              <a:buClr>
                <a:schemeClr val="lt1"/>
              </a:buClr>
              <a:buSzPts val="1800"/>
              <a:buNone/>
              <a:defRPr sz="1800">
                <a:solidFill>
                  <a:schemeClr val="lt1"/>
                </a:solidFill>
              </a:defRPr>
            </a:lvl9pPr>
          </a:lstStyle>
          <a:p/>
        </p:txBody>
      </p:sp>
      <p:sp>
        <p:nvSpPr>
          <p:cNvPr id="130" name="Google Shape;130;p46"/>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bg>
      <p:bgPr>
        <a:solidFill>
          <a:schemeClr val="accent4"/>
        </a:solidFill>
      </p:bgPr>
    </p:bg>
    <p:spTree>
      <p:nvGrpSpPr>
        <p:cNvPr id="131" name="Shape 131"/>
        <p:cNvGrpSpPr/>
        <p:nvPr/>
      </p:nvGrpSpPr>
      <p:grpSpPr>
        <a:xfrm>
          <a:off x="0" y="0"/>
          <a:ext cx="0" cy="0"/>
          <a:chOff x="0" y="0"/>
          <a:chExt cx="0" cy="0"/>
        </a:xfrm>
      </p:grpSpPr>
      <p:sp>
        <p:nvSpPr>
          <p:cNvPr id="132" name="Google Shape;132;p47"/>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3" name="Shape 133"/>
        <p:cNvGrpSpPr/>
        <p:nvPr/>
      </p:nvGrpSpPr>
      <p:grpSpPr>
        <a:xfrm>
          <a:off x="0" y="0"/>
          <a:ext cx="0" cy="0"/>
          <a:chOff x="0" y="0"/>
          <a:chExt cx="0" cy="0"/>
        </a:xfrm>
      </p:grpSpPr>
      <p:sp>
        <p:nvSpPr>
          <p:cNvPr id="134" name="Google Shape;134;p50"/>
          <p:cNvSpPr txBox="1"/>
          <p:nvPr>
            <p:ph type="title"/>
          </p:nvPr>
        </p:nvSpPr>
        <p:spPr>
          <a:xfrm>
            <a:off x="460950" y="2065350"/>
            <a:ext cx="8222100" cy="10128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4200"/>
              <a:buNone/>
              <a:defRPr sz="4200"/>
            </a:lvl1pPr>
            <a:lvl2pPr lvl="1" algn="l">
              <a:lnSpc>
                <a:spcPct val="100000"/>
              </a:lnSpc>
              <a:spcBef>
                <a:spcPts val="0"/>
              </a:spcBef>
              <a:spcAft>
                <a:spcPts val="0"/>
              </a:spcAft>
              <a:buSzPts val="4200"/>
              <a:buNone/>
              <a:defRPr sz="4200"/>
            </a:lvl2pPr>
            <a:lvl3pPr lvl="2" algn="l">
              <a:lnSpc>
                <a:spcPct val="100000"/>
              </a:lnSpc>
              <a:spcBef>
                <a:spcPts val="0"/>
              </a:spcBef>
              <a:spcAft>
                <a:spcPts val="0"/>
              </a:spcAft>
              <a:buSzPts val="4200"/>
              <a:buNone/>
              <a:defRPr sz="4200"/>
            </a:lvl3pPr>
            <a:lvl4pPr lvl="3" algn="l">
              <a:lnSpc>
                <a:spcPct val="100000"/>
              </a:lnSpc>
              <a:spcBef>
                <a:spcPts val="0"/>
              </a:spcBef>
              <a:spcAft>
                <a:spcPts val="0"/>
              </a:spcAft>
              <a:buSzPts val="4200"/>
              <a:buNone/>
              <a:defRPr sz="4200"/>
            </a:lvl4pPr>
            <a:lvl5pPr lvl="4" algn="l">
              <a:lnSpc>
                <a:spcPct val="100000"/>
              </a:lnSpc>
              <a:spcBef>
                <a:spcPts val="0"/>
              </a:spcBef>
              <a:spcAft>
                <a:spcPts val="0"/>
              </a:spcAft>
              <a:buSzPts val="4200"/>
              <a:buNone/>
              <a:defRPr sz="4200"/>
            </a:lvl5pPr>
            <a:lvl6pPr lvl="5" algn="l">
              <a:lnSpc>
                <a:spcPct val="100000"/>
              </a:lnSpc>
              <a:spcBef>
                <a:spcPts val="0"/>
              </a:spcBef>
              <a:spcAft>
                <a:spcPts val="0"/>
              </a:spcAft>
              <a:buSzPts val="4200"/>
              <a:buNone/>
              <a:defRPr sz="4200"/>
            </a:lvl6pPr>
            <a:lvl7pPr lvl="6" algn="l">
              <a:lnSpc>
                <a:spcPct val="100000"/>
              </a:lnSpc>
              <a:spcBef>
                <a:spcPts val="0"/>
              </a:spcBef>
              <a:spcAft>
                <a:spcPts val="0"/>
              </a:spcAft>
              <a:buSzPts val="4200"/>
              <a:buNone/>
              <a:defRPr sz="4200"/>
            </a:lvl7pPr>
            <a:lvl8pPr lvl="7" algn="l">
              <a:lnSpc>
                <a:spcPct val="100000"/>
              </a:lnSpc>
              <a:spcBef>
                <a:spcPts val="0"/>
              </a:spcBef>
              <a:spcAft>
                <a:spcPts val="0"/>
              </a:spcAft>
              <a:buSzPts val="4200"/>
              <a:buNone/>
              <a:defRPr sz="4200"/>
            </a:lvl8pPr>
            <a:lvl9pPr lvl="8" algn="l">
              <a:lnSpc>
                <a:spcPct val="100000"/>
              </a:lnSpc>
              <a:spcBef>
                <a:spcPts val="0"/>
              </a:spcBef>
              <a:spcAft>
                <a:spcPts val="0"/>
              </a:spcAft>
              <a:buSzPts val="4200"/>
              <a:buNone/>
              <a:defRPr sz="4200"/>
            </a:lvl9pPr>
          </a:lstStyle>
          <a:p/>
        </p:txBody>
      </p:sp>
      <p:sp>
        <p:nvSpPr>
          <p:cNvPr id="135" name="Google Shape;135;p50"/>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36" name="Shape 136"/>
        <p:cNvGrpSpPr/>
        <p:nvPr/>
      </p:nvGrpSpPr>
      <p:grpSpPr>
        <a:xfrm>
          <a:off x="0" y="0"/>
          <a:ext cx="0" cy="0"/>
          <a:chOff x="0" y="0"/>
          <a:chExt cx="0" cy="0"/>
        </a:xfrm>
      </p:grpSpPr>
      <p:sp>
        <p:nvSpPr>
          <p:cNvPr id="137" name="Google Shape;137;p51"/>
          <p:cNvSpPr/>
          <p:nvPr/>
        </p:nvSpPr>
        <p:spPr>
          <a:xfrm flipH="1" rot="10800000">
            <a:off x="0" y="1686000"/>
            <a:ext cx="9144000" cy="34575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8" name="Google Shape;138;p51"/>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9" name="Google Shape;139;p51"/>
          <p:cNvSpPr txBox="1"/>
          <p:nvPr>
            <p:ph type="title"/>
          </p:nvPr>
        </p:nvSpPr>
        <p:spPr>
          <a:xfrm>
            <a:off x="471900" y="738725"/>
            <a:ext cx="8222100" cy="7677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p:txBody>
      </p:sp>
      <p:sp>
        <p:nvSpPr>
          <p:cNvPr id="140" name="Google Shape;140;p51"/>
          <p:cNvSpPr txBox="1"/>
          <p:nvPr>
            <p:ph idx="1" type="body"/>
          </p:nvPr>
        </p:nvSpPr>
        <p:spPr>
          <a:xfrm>
            <a:off x="471900" y="1919075"/>
            <a:ext cx="8222100" cy="27102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600"/>
              </a:spcBef>
              <a:spcAft>
                <a:spcPts val="0"/>
              </a:spcAft>
              <a:buSzPts val="1400"/>
              <a:buChar char="○"/>
              <a:defRPr/>
            </a:lvl2pPr>
            <a:lvl3pPr indent="-317500" lvl="2" marL="1371600" algn="l">
              <a:lnSpc>
                <a:spcPct val="115000"/>
              </a:lnSpc>
              <a:spcBef>
                <a:spcPts val="1600"/>
              </a:spcBef>
              <a:spcAft>
                <a:spcPts val="0"/>
              </a:spcAft>
              <a:buSzPts val="1400"/>
              <a:buChar char="■"/>
              <a:defRPr/>
            </a:lvl3pPr>
            <a:lvl4pPr indent="-317500" lvl="3" marL="1828800" algn="l">
              <a:lnSpc>
                <a:spcPct val="115000"/>
              </a:lnSpc>
              <a:spcBef>
                <a:spcPts val="1600"/>
              </a:spcBef>
              <a:spcAft>
                <a:spcPts val="0"/>
              </a:spcAft>
              <a:buSzPts val="1400"/>
              <a:buChar char="●"/>
              <a:defRPr/>
            </a:lvl4pPr>
            <a:lvl5pPr indent="-317500" lvl="4" marL="2286000" algn="l">
              <a:lnSpc>
                <a:spcPct val="115000"/>
              </a:lnSpc>
              <a:spcBef>
                <a:spcPts val="1600"/>
              </a:spcBef>
              <a:spcAft>
                <a:spcPts val="0"/>
              </a:spcAft>
              <a:buSzPts val="1400"/>
              <a:buChar char="○"/>
              <a:defRPr/>
            </a:lvl5pPr>
            <a:lvl6pPr indent="-317500" lvl="5" marL="2743200" algn="l">
              <a:lnSpc>
                <a:spcPct val="115000"/>
              </a:lnSpc>
              <a:spcBef>
                <a:spcPts val="1600"/>
              </a:spcBef>
              <a:spcAft>
                <a:spcPts val="0"/>
              </a:spcAft>
              <a:buSzPts val="1400"/>
              <a:buChar char="■"/>
              <a:defRPr/>
            </a:lvl6pPr>
            <a:lvl7pPr indent="-317500" lvl="6" marL="3200400" algn="l">
              <a:lnSpc>
                <a:spcPct val="115000"/>
              </a:lnSpc>
              <a:spcBef>
                <a:spcPts val="1600"/>
              </a:spcBef>
              <a:spcAft>
                <a:spcPts val="0"/>
              </a:spcAft>
              <a:buSzPts val="1400"/>
              <a:buChar char="●"/>
              <a:defRPr/>
            </a:lvl7pPr>
            <a:lvl8pPr indent="-317500" lvl="7" marL="3657600" algn="l">
              <a:lnSpc>
                <a:spcPct val="115000"/>
              </a:lnSpc>
              <a:spcBef>
                <a:spcPts val="1600"/>
              </a:spcBef>
              <a:spcAft>
                <a:spcPts val="0"/>
              </a:spcAft>
              <a:buSzPts val="1400"/>
              <a:buChar char="○"/>
              <a:defRPr/>
            </a:lvl8pPr>
            <a:lvl9pPr indent="-317500" lvl="8" marL="4114800" algn="l">
              <a:lnSpc>
                <a:spcPct val="115000"/>
              </a:lnSpc>
              <a:spcBef>
                <a:spcPts val="1600"/>
              </a:spcBef>
              <a:spcAft>
                <a:spcPts val="1600"/>
              </a:spcAft>
              <a:buSzPts val="1400"/>
              <a:buChar char="■"/>
              <a:defRPr/>
            </a:lvl9pPr>
          </a:lstStyle>
          <a:p/>
        </p:txBody>
      </p:sp>
      <p:sp>
        <p:nvSpPr>
          <p:cNvPr id="141" name="Google Shape;141;p51"/>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42" name="Shape 142"/>
        <p:cNvGrpSpPr/>
        <p:nvPr/>
      </p:nvGrpSpPr>
      <p:grpSpPr>
        <a:xfrm>
          <a:off x="0" y="0"/>
          <a:ext cx="0" cy="0"/>
          <a:chOff x="0" y="0"/>
          <a:chExt cx="0" cy="0"/>
        </a:xfrm>
      </p:grpSpPr>
      <p:sp>
        <p:nvSpPr>
          <p:cNvPr id="143" name="Google Shape;143;p52"/>
          <p:cNvSpPr/>
          <p:nvPr/>
        </p:nvSpPr>
        <p:spPr>
          <a:xfrm flipH="1" rot="10800000">
            <a:off x="0" y="1686000"/>
            <a:ext cx="9144000" cy="34575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4" name="Google Shape;144;p52"/>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5" name="Google Shape;145;p52"/>
          <p:cNvSpPr txBox="1"/>
          <p:nvPr>
            <p:ph type="title"/>
          </p:nvPr>
        </p:nvSpPr>
        <p:spPr>
          <a:xfrm>
            <a:off x="471900" y="738725"/>
            <a:ext cx="8222100" cy="7677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p:txBody>
      </p:sp>
      <p:sp>
        <p:nvSpPr>
          <p:cNvPr id="146" name="Google Shape;146;p52"/>
          <p:cNvSpPr txBox="1"/>
          <p:nvPr>
            <p:ph idx="1" type="body"/>
          </p:nvPr>
        </p:nvSpPr>
        <p:spPr>
          <a:xfrm>
            <a:off x="471900" y="1919075"/>
            <a:ext cx="3999900" cy="27102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147" name="Google Shape;147;p52"/>
          <p:cNvSpPr txBox="1"/>
          <p:nvPr>
            <p:ph idx="2" type="body"/>
          </p:nvPr>
        </p:nvSpPr>
        <p:spPr>
          <a:xfrm>
            <a:off x="4694250" y="1919075"/>
            <a:ext cx="3999900" cy="27102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148" name="Google Shape;148;p52"/>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49" name="Shape 149"/>
        <p:cNvGrpSpPr/>
        <p:nvPr/>
      </p:nvGrpSpPr>
      <p:grpSpPr>
        <a:xfrm>
          <a:off x="0" y="0"/>
          <a:ext cx="0" cy="0"/>
          <a:chOff x="0" y="0"/>
          <a:chExt cx="0" cy="0"/>
        </a:xfrm>
      </p:grpSpPr>
      <p:sp>
        <p:nvSpPr>
          <p:cNvPr id="150" name="Google Shape;150;p53"/>
          <p:cNvSpPr/>
          <p:nvPr/>
        </p:nvSpPr>
        <p:spPr>
          <a:xfrm flipH="1" rot="10800000">
            <a:off x="0" y="656400"/>
            <a:ext cx="9144000" cy="44871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1" name="Google Shape;151;p53"/>
          <p:cNvSpPr/>
          <p:nvPr/>
        </p:nvSpPr>
        <p:spPr>
          <a:xfrm>
            <a:off x="0" y="65635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2" name="Google Shape;152;p53"/>
          <p:cNvSpPr txBox="1"/>
          <p:nvPr>
            <p:ph type="title"/>
          </p:nvPr>
        </p:nvSpPr>
        <p:spPr>
          <a:xfrm>
            <a:off x="98250" y="16350"/>
            <a:ext cx="8826600" cy="6027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1800"/>
              <a:buNone/>
              <a:defRPr sz="1800"/>
            </a:lvl1pPr>
            <a:lvl2pPr lvl="1" algn="l">
              <a:lnSpc>
                <a:spcPct val="100000"/>
              </a:lnSpc>
              <a:spcBef>
                <a:spcPts val="0"/>
              </a:spcBef>
              <a:spcAft>
                <a:spcPts val="0"/>
              </a:spcAft>
              <a:buSzPts val="1800"/>
              <a:buNone/>
              <a:defRPr sz="1800"/>
            </a:lvl2pPr>
            <a:lvl3pPr lvl="2" algn="l">
              <a:lnSpc>
                <a:spcPct val="100000"/>
              </a:lnSpc>
              <a:spcBef>
                <a:spcPts val="0"/>
              </a:spcBef>
              <a:spcAft>
                <a:spcPts val="0"/>
              </a:spcAft>
              <a:buSzPts val="1800"/>
              <a:buNone/>
              <a:defRPr sz="1800"/>
            </a:lvl3pPr>
            <a:lvl4pPr lvl="3" algn="l">
              <a:lnSpc>
                <a:spcPct val="100000"/>
              </a:lnSpc>
              <a:spcBef>
                <a:spcPts val="0"/>
              </a:spcBef>
              <a:spcAft>
                <a:spcPts val="0"/>
              </a:spcAft>
              <a:buSzPts val="1800"/>
              <a:buNone/>
              <a:defRPr sz="1800"/>
            </a:lvl4pPr>
            <a:lvl5pPr lvl="4" algn="l">
              <a:lnSpc>
                <a:spcPct val="100000"/>
              </a:lnSpc>
              <a:spcBef>
                <a:spcPts val="0"/>
              </a:spcBef>
              <a:spcAft>
                <a:spcPts val="0"/>
              </a:spcAft>
              <a:buSzPts val="1800"/>
              <a:buNone/>
              <a:defRPr sz="1800"/>
            </a:lvl5pPr>
            <a:lvl6pPr lvl="5" algn="l">
              <a:lnSpc>
                <a:spcPct val="100000"/>
              </a:lnSpc>
              <a:spcBef>
                <a:spcPts val="0"/>
              </a:spcBef>
              <a:spcAft>
                <a:spcPts val="0"/>
              </a:spcAft>
              <a:buSzPts val="1800"/>
              <a:buNone/>
              <a:defRPr sz="1800"/>
            </a:lvl6pPr>
            <a:lvl7pPr lvl="6" algn="l">
              <a:lnSpc>
                <a:spcPct val="100000"/>
              </a:lnSpc>
              <a:spcBef>
                <a:spcPts val="0"/>
              </a:spcBef>
              <a:spcAft>
                <a:spcPts val="0"/>
              </a:spcAft>
              <a:buSzPts val="1800"/>
              <a:buNone/>
              <a:defRPr sz="1800"/>
            </a:lvl7pPr>
            <a:lvl8pPr lvl="7" algn="l">
              <a:lnSpc>
                <a:spcPct val="100000"/>
              </a:lnSpc>
              <a:spcBef>
                <a:spcPts val="0"/>
              </a:spcBef>
              <a:spcAft>
                <a:spcPts val="0"/>
              </a:spcAft>
              <a:buSzPts val="1800"/>
              <a:buNone/>
              <a:defRPr sz="1800"/>
            </a:lvl8pPr>
            <a:lvl9pPr lvl="8" algn="l">
              <a:lnSpc>
                <a:spcPct val="100000"/>
              </a:lnSpc>
              <a:spcBef>
                <a:spcPts val="0"/>
              </a:spcBef>
              <a:spcAft>
                <a:spcPts val="0"/>
              </a:spcAft>
              <a:buSzPts val="1800"/>
              <a:buNone/>
              <a:defRPr sz="1800"/>
            </a:lvl9pPr>
          </a:lstStyle>
          <a:p/>
        </p:txBody>
      </p:sp>
      <p:sp>
        <p:nvSpPr>
          <p:cNvPr id="153" name="Google Shape;153;p53"/>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54" name="Shape 154"/>
        <p:cNvGrpSpPr/>
        <p:nvPr/>
      </p:nvGrpSpPr>
      <p:grpSpPr>
        <a:xfrm>
          <a:off x="0" y="0"/>
          <a:ext cx="0" cy="0"/>
          <a:chOff x="0" y="0"/>
          <a:chExt cx="0" cy="0"/>
        </a:xfrm>
      </p:grpSpPr>
      <p:sp>
        <p:nvSpPr>
          <p:cNvPr id="155" name="Google Shape;155;p54"/>
          <p:cNvSpPr txBox="1"/>
          <p:nvPr/>
        </p:nvSpPr>
        <p:spPr>
          <a:xfrm flipH="1" rot="10800000">
            <a:off x="3276600" y="25"/>
            <a:ext cx="5867400" cy="51435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6" name="Google Shape;156;p54"/>
          <p:cNvSpPr/>
          <p:nvPr/>
        </p:nvSpPr>
        <p:spPr>
          <a:xfrm rot="-5400000">
            <a:off x="759150" y="2517450"/>
            <a:ext cx="51435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7" name="Google Shape;157;p54"/>
          <p:cNvSpPr txBox="1"/>
          <p:nvPr>
            <p:ph type="title"/>
          </p:nvPr>
        </p:nvSpPr>
        <p:spPr>
          <a:xfrm>
            <a:off x="226078" y="357800"/>
            <a:ext cx="2808000" cy="9534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158" name="Google Shape;158;p54"/>
          <p:cNvSpPr txBox="1"/>
          <p:nvPr>
            <p:ph idx="1" type="body"/>
          </p:nvPr>
        </p:nvSpPr>
        <p:spPr>
          <a:xfrm>
            <a:off x="226075" y="1465800"/>
            <a:ext cx="2808000" cy="3163500"/>
          </a:xfrm>
          <a:prstGeom prst="rect">
            <a:avLst/>
          </a:prstGeom>
          <a:noFill/>
          <a:ln>
            <a:noFill/>
          </a:ln>
        </p:spPr>
        <p:txBody>
          <a:bodyPr anchorCtr="0" anchor="t" bIns="91425" lIns="91425" spcFirstLastPara="1" rIns="91425" wrap="square" tIns="91425">
            <a:noAutofit/>
          </a:bodyPr>
          <a:lstStyle>
            <a:lvl1pPr indent="-304800" lvl="0" marL="457200" algn="l">
              <a:lnSpc>
                <a:spcPct val="115000"/>
              </a:lnSpc>
              <a:spcBef>
                <a:spcPts val="0"/>
              </a:spcBef>
              <a:spcAft>
                <a:spcPts val="0"/>
              </a:spcAft>
              <a:buClr>
                <a:schemeClr val="lt1"/>
              </a:buClr>
              <a:buSzPts val="1200"/>
              <a:buChar char="●"/>
              <a:defRPr sz="1200">
                <a:solidFill>
                  <a:schemeClr val="lt1"/>
                </a:solidFill>
              </a:defRPr>
            </a:lvl1pPr>
            <a:lvl2pPr indent="-304800" lvl="1" marL="914400" algn="l">
              <a:lnSpc>
                <a:spcPct val="115000"/>
              </a:lnSpc>
              <a:spcBef>
                <a:spcPts val="1600"/>
              </a:spcBef>
              <a:spcAft>
                <a:spcPts val="0"/>
              </a:spcAft>
              <a:buClr>
                <a:schemeClr val="lt1"/>
              </a:buClr>
              <a:buSzPts val="1200"/>
              <a:buChar char="○"/>
              <a:defRPr sz="1200">
                <a:solidFill>
                  <a:schemeClr val="lt1"/>
                </a:solidFill>
              </a:defRPr>
            </a:lvl2pPr>
            <a:lvl3pPr indent="-304800" lvl="2" marL="1371600" algn="l">
              <a:lnSpc>
                <a:spcPct val="115000"/>
              </a:lnSpc>
              <a:spcBef>
                <a:spcPts val="1600"/>
              </a:spcBef>
              <a:spcAft>
                <a:spcPts val="0"/>
              </a:spcAft>
              <a:buClr>
                <a:schemeClr val="lt1"/>
              </a:buClr>
              <a:buSzPts val="1200"/>
              <a:buChar char="■"/>
              <a:defRPr sz="1200">
                <a:solidFill>
                  <a:schemeClr val="lt1"/>
                </a:solidFill>
              </a:defRPr>
            </a:lvl3pPr>
            <a:lvl4pPr indent="-304800" lvl="3" marL="1828800" algn="l">
              <a:lnSpc>
                <a:spcPct val="115000"/>
              </a:lnSpc>
              <a:spcBef>
                <a:spcPts val="1600"/>
              </a:spcBef>
              <a:spcAft>
                <a:spcPts val="0"/>
              </a:spcAft>
              <a:buClr>
                <a:schemeClr val="lt1"/>
              </a:buClr>
              <a:buSzPts val="1200"/>
              <a:buChar char="●"/>
              <a:defRPr sz="1200">
                <a:solidFill>
                  <a:schemeClr val="lt1"/>
                </a:solidFill>
              </a:defRPr>
            </a:lvl4pPr>
            <a:lvl5pPr indent="-304800" lvl="4" marL="2286000" algn="l">
              <a:lnSpc>
                <a:spcPct val="115000"/>
              </a:lnSpc>
              <a:spcBef>
                <a:spcPts val="1600"/>
              </a:spcBef>
              <a:spcAft>
                <a:spcPts val="0"/>
              </a:spcAft>
              <a:buClr>
                <a:schemeClr val="lt1"/>
              </a:buClr>
              <a:buSzPts val="1200"/>
              <a:buChar char="○"/>
              <a:defRPr sz="1200">
                <a:solidFill>
                  <a:schemeClr val="lt1"/>
                </a:solidFill>
              </a:defRPr>
            </a:lvl5pPr>
            <a:lvl6pPr indent="-304800" lvl="5" marL="2743200" algn="l">
              <a:lnSpc>
                <a:spcPct val="115000"/>
              </a:lnSpc>
              <a:spcBef>
                <a:spcPts val="1600"/>
              </a:spcBef>
              <a:spcAft>
                <a:spcPts val="0"/>
              </a:spcAft>
              <a:buClr>
                <a:schemeClr val="lt1"/>
              </a:buClr>
              <a:buSzPts val="1200"/>
              <a:buChar char="■"/>
              <a:defRPr sz="1200">
                <a:solidFill>
                  <a:schemeClr val="lt1"/>
                </a:solidFill>
              </a:defRPr>
            </a:lvl6pPr>
            <a:lvl7pPr indent="-304800" lvl="6" marL="3200400" algn="l">
              <a:lnSpc>
                <a:spcPct val="115000"/>
              </a:lnSpc>
              <a:spcBef>
                <a:spcPts val="1600"/>
              </a:spcBef>
              <a:spcAft>
                <a:spcPts val="0"/>
              </a:spcAft>
              <a:buClr>
                <a:schemeClr val="lt1"/>
              </a:buClr>
              <a:buSzPts val="1200"/>
              <a:buChar char="●"/>
              <a:defRPr sz="1200">
                <a:solidFill>
                  <a:schemeClr val="lt1"/>
                </a:solidFill>
              </a:defRPr>
            </a:lvl7pPr>
            <a:lvl8pPr indent="-304800" lvl="7" marL="3657600" algn="l">
              <a:lnSpc>
                <a:spcPct val="115000"/>
              </a:lnSpc>
              <a:spcBef>
                <a:spcPts val="1600"/>
              </a:spcBef>
              <a:spcAft>
                <a:spcPts val="0"/>
              </a:spcAft>
              <a:buClr>
                <a:schemeClr val="lt1"/>
              </a:buClr>
              <a:buSzPts val="1200"/>
              <a:buChar char="○"/>
              <a:defRPr sz="1200">
                <a:solidFill>
                  <a:schemeClr val="lt1"/>
                </a:solidFill>
              </a:defRPr>
            </a:lvl8pPr>
            <a:lvl9pPr indent="-304800" lvl="8" marL="4114800" algn="l">
              <a:lnSpc>
                <a:spcPct val="115000"/>
              </a:lnSpc>
              <a:spcBef>
                <a:spcPts val="1600"/>
              </a:spcBef>
              <a:spcAft>
                <a:spcPts val="1600"/>
              </a:spcAft>
              <a:buClr>
                <a:schemeClr val="lt1"/>
              </a:buClr>
              <a:buSzPts val="1200"/>
              <a:buChar char="■"/>
              <a:defRPr sz="1200">
                <a:solidFill>
                  <a:schemeClr val="lt1"/>
                </a:solidFill>
              </a:defRPr>
            </a:lvl9pPr>
          </a:lstStyle>
          <a:p/>
        </p:txBody>
      </p:sp>
      <p:sp>
        <p:nvSpPr>
          <p:cNvPr id="159" name="Google Shape;159;p54"/>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7" name="Shape 17"/>
        <p:cNvGrpSpPr/>
        <p:nvPr/>
      </p:nvGrpSpPr>
      <p:grpSpPr>
        <a:xfrm>
          <a:off x="0" y="0"/>
          <a:ext cx="0" cy="0"/>
          <a:chOff x="0" y="0"/>
          <a:chExt cx="0" cy="0"/>
        </a:xfrm>
      </p:grpSpPr>
      <p:sp>
        <p:nvSpPr>
          <p:cNvPr id="18" name="Google Shape;18;g344f0bf17d5_0_164"/>
          <p:cNvSpPr txBox="1"/>
          <p:nvPr>
            <p:ph type="title"/>
          </p:nvPr>
        </p:nvSpPr>
        <p:spPr>
          <a:xfrm>
            <a:off x="460950" y="2065350"/>
            <a:ext cx="8222100" cy="10128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4200"/>
              <a:buNone/>
              <a:defRPr sz="4200"/>
            </a:lvl1pPr>
            <a:lvl2pPr lvl="1" algn="l">
              <a:lnSpc>
                <a:spcPct val="100000"/>
              </a:lnSpc>
              <a:spcBef>
                <a:spcPts val="0"/>
              </a:spcBef>
              <a:spcAft>
                <a:spcPts val="0"/>
              </a:spcAft>
              <a:buSzPts val="4200"/>
              <a:buNone/>
              <a:defRPr sz="4200"/>
            </a:lvl2pPr>
            <a:lvl3pPr lvl="2" algn="l">
              <a:lnSpc>
                <a:spcPct val="100000"/>
              </a:lnSpc>
              <a:spcBef>
                <a:spcPts val="0"/>
              </a:spcBef>
              <a:spcAft>
                <a:spcPts val="0"/>
              </a:spcAft>
              <a:buSzPts val="4200"/>
              <a:buNone/>
              <a:defRPr sz="4200"/>
            </a:lvl3pPr>
            <a:lvl4pPr lvl="3" algn="l">
              <a:lnSpc>
                <a:spcPct val="100000"/>
              </a:lnSpc>
              <a:spcBef>
                <a:spcPts val="0"/>
              </a:spcBef>
              <a:spcAft>
                <a:spcPts val="0"/>
              </a:spcAft>
              <a:buSzPts val="4200"/>
              <a:buNone/>
              <a:defRPr sz="4200"/>
            </a:lvl4pPr>
            <a:lvl5pPr lvl="4" algn="l">
              <a:lnSpc>
                <a:spcPct val="100000"/>
              </a:lnSpc>
              <a:spcBef>
                <a:spcPts val="0"/>
              </a:spcBef>
              <a:spcAft>
                <a:spcPts val="0"/>
              </a:spcAft>
              <a:buSzPts val="4200"/>
              <a:buNone/>
              <a:defRPr sz="4200"/>
            </a:lvl5pPr>
            <a:lvl6pPr lvl="5" algn="l">
              <a:lnSpc>
                <a:spcPct val="100000"/>
              </a:lnSpc>
              <a:spcBef>
                <a:spcPts val="0"/>
              </a:spcBef>
              <a:spcAft>
                <a:spcPts val="0"/>
              </a:spcAft>
              <a:buSzPts val="4200"/>
              <a:buNone/>
              <a:defRPr sz="4200"/>
            </a:lvl6pPr>
            <a:lvl7pPr lvl="6" algn="l">
              <a:lnSpc>
                <a:spcPct val="100000"/>
              </a:lnSpc>
              <a:spcBef>
                <a:spcPts val="0"/>
              </a:spcBef>
              <a:spcAft>
                <a:spcPts val="0"/>
              </a:spcAft>
              <a:buSzPts val="4200"/>
              <a:buNone/>
              <a:defRPr sz="4200"/>
            </a:lvl7pPr>
            <a:lvl8pPr lvl="7" algn="l">
              <a:lnSpc>
                <a:spcPct val="100000"/>
              </a:lnSpc>
              <a:spcBef>
                <a:spcPts val="0"/>
              </a:spcBef>
              <a:spcAft>
                <a:spcPts val="0"/>
              </a:spcAft>
              <a:buSzPts val="4200"/>
              <a:buNone/>
              <a:defRPr sz="4200"/>
            </a:lvl8pPr>
            <a:lvl9pPr lvl="8" algn="l">
              <a:lnSpc>
                <a:spcPct val="100000"/>
              </a:lnSpc>
              <a:spcBef>
                <a:spcPts val="0"/>
              </a:spcBef>
              <a:spcAft>
                <a:spcPts val="0"/>
              </a:spcAft>
              <a:buSzPts val="4200"/>
              <a:buNone/>
              <a:defRPr sz="4200"/>
            </a:lvl9pPr>
          </a:lstStyle>
          <a:p/>
        </p:txBody>
      </p:sp>
      <p:sp>
        <p:nvSpPr>
          <p:cNvPr id="19" name="Google Shape;19;g344f0bf17d5_0_164"/>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60" name="Shape 160"/>
        <p:cNvGrpSpPr/>
        <p:nvPr/>
      </p:nvGrpSpPr>
      <p:grpSpPr>
        <a:xfrm>
          <a:off x="0" y="0"/>
          <a:ext cx="0" cy="0"/>
          <a:chOff x="0" y="0"/>
          <a:chExt cx="0" cy="0"/>
        </a:xfrm>
      </p:grpSpPr>
      <p:sp>
        <p:nvSpPr>
          <p:cNvPr id="161" name="Google Shape;161;p55"/>
          <p:cNvSpPr txBox="1"/>
          <p:nvPr>
            <p:ph type="title"/>
          </p:nvPr>
        </p:nvSpPr>
        <p:spPr>
          <a:xfrm>
            <a:off x="490250" y="488250"/>
            <a:ext cx="6227100" cy="40908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6000"/>
              <a:buNone/>
              <a:defRPr sz="6000"/>
            </a:lvl1pPr>
            <a:lvl2pPr lvl="1" algn="l">
              <a:lnSpc>
                <a:spcPct val="100000"/>
              </a:lnSpc>
              <a:spcBef>
                <a:spcPts val="0"/>
              </a:spcBef>
              <a:spcAft>
                <a:spcPts val="0"/>
              </a:spcAft>
              <a:buSzPts val="6000"/>
              <a:buNone/>
              <a:defRPr sz="6000"/>
            </a:lvl2pPr>
            <a:lvl3pPr lvl="2" algn="l">
              <a:lnSpc>
                <a:spcPct val="100000"/>
              </a:lnSpc>
              <a:spcBef>
                <a:spcPts val="0"/>
              </a:spcBef>
              <a:spcAft>
                <a:spcPts val="0"/>
              </a:spcAft>
              <a:buSzPts val="6000"/>
              <a:buNone/>
              <a:defRPr sz="6000"/>
            </a:lvl3pPr>
            <a:lvl4pPr lvl="3" algn="l">
              <a:lnSpc>
                <a:spcPct val="100000"/>
              </a:lnSpc>
              <a:spcBef>
                <a:spcPts val="0"/>
              </a:spcBef>
              <a:spcAft>
                <a:spcPts val="0"/>
              </a:spcAft>
              <a:buSzPts val="6000"/>
              <a:buNone/>
              <a:defRPr sz="6000"/>
            </a:lvl4pPr>
            <a:lvl5pPr lvl="4" algn="l">
              <a:lnSpc>
                <a:spcPct val="100000"/>
              </a:lnSpc>
              <a:spcBef>
                <a:spcPts val="0"/>
              </a:spcBef>
              <a:spcAft>
                <a:spcPts val="0"/>
              </a:spcAft>
              <a:buSzPts val="6000"/>
              <a:buNone/>
              <a:defRPr sz="6000"/>
            </a:lvl5pPr>
            <a:lvl6pPr lvl="5" algn="l">
              <a:lnSpc>
                <a:spcPct val="100000"/>
              </a:lnSpc>
              <a:spcBef>
                <a:spcPts val="0"/>
              </a:spcBef>
              <a:spcAft>
                <a:spcPts val="0"/>
              </a:spcAft>
              <a:buSzPts val="6000"/>
              <a:buNone/>
              <a:defRPr sz="6000"/>
            </a:lvl6pPr>
            <a:lvl7pPr lvl="6" algn="l">
              <a:lnSpc>
                <a:spcPct val="100000"/>
              </a:lnSpc>
              <a:spcBef>
                <a:spcPts val="0"/>
              </a:spcBef>
              <a:spcAft>
                <a:spcPts val="0"/>
              </a:spcAft>
              <a:buSzPts val="6000"/>
              <a:buNone/>
              <a:defRPr sz="6000"/>
            </a:lvl7pPr>
            <a:lvl8pPr lvl="7" algn="l">
              <a:lnSpc>
                <a:spcPct val="100000"/>
              </a:lnSpc>
              <a:spcBef>
                <a:spcPts val="0"/>
              </a:spcBef>
              <a:spcAft>
                <a:spcPts val="0"/>
              </a:spcAft>
              <a:buSzPts val="6000"/>
              <a:buNone/>
              <a:defRPr sz="6000"/>
            </a:lvl8pPr>
            <a:lvl9pPr lvl="8" algn="l">
              <a:lnSpc>
                <a:spcPct val="100000"/>
              </a:lnSpc>
              <a:spcBef>
                <a:spcPts val="0"/>
              </a:spcBef>
              <a:spcAft>
                <a:spcPts val="0"/>
              </a:spcAft>
              <a:buSzPts val="6000"/>
              <a:buNone/>
              <a:defRPr sz="6000"/>
            </a:lvl9pPr>
          </a:lstStyle>
          <a:p/>
        </p:txBody>
      </p:sp>
      <p:sp>
        <p:nvSpPr>
          <p:cNvPr id="162" name="Google Shape;162;p55"/>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63" name="Shape 163"/>
        <p:cNvGrpSpPr/>
        <p:nvPr/>
      </p:nvGrpSpPr>
      <p:grpSpPr>
        <a:xfrm>
          <a:off x="0" y="0"/>
          <a:ext cx="0" cy="0"/>
          <a:chOff x="0" y="0"/>
          <a:chExt cx="0" cy="0"/>
        </a:xfrm>
      </p:grpSpPr>
      <p:sp>
        <p:nvSpPr>
          <p:cNvPr id="164" name="Google Shape;164;p56"/>
          <p:cNvSpPr/>
          <p:nvPr/>
        </p:nvSpPr>
        <p:spPr>
          <a:xfrm flipH="1">
            <a:off x="0" y="0"/>
            <a:ext cx="4572000" cy="51435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5" name="Google Shape;165;p56"/>
          <p:cNvSpPr/>
          <p:nvPr/>
        </p:nvSpPr>
        <p:spPr>
          <a:xfrm rot="5400000">
            <a:off x="1946425" y="2517750"/>
            <a:ext cx="51429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6" name="Google Shape;166;p56"/>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dk2"/>
              </a:buClr>
              <a:buSzPts val="4200"/>
              <a:buNone/>
              <a:defRPr sz="4200">
                <a:solidFill>
                  <a:schemeClr val="dk2"/>
                </a:solidFill>
              </a:defRPr>
            </a:lvl1pPr>
            <a:lvl2pPr lvl="1" algn="ctr">
              <a:lnSpc>
                <a:spcPct val="100000"/>
              </a:lnSpc>
              <a:spcBef>
                <a:spcPts val="0"/>
              </a:spcBef>
              <a:spcAft>
                <a:spcPts val="0"/>
              </a:spcAft>
              <a:buClr>
                <a:schemeClr val="dk2"/>
              </a:buClr>
              <a:buSzPts val="4200"/>
              <a:buNone/>
              <a:defRPr sz="4200">
                <a:solidFill>
                  <a:schemeClr val="dk2"/>
                </a:solidFill>
              </a:defRPr>
            </a:lvl2pPr>
            <a:lvl3pPr lvl="2" algn="ctr">
              <a:lnSpc>
                <a:spcPct val="100000"/>
              </a:lnSpc>
              <a:spcBef>
                <a:spcPts val="0"/>
              </a:spcBef>
              <a:spcAft>
                <a:spcPts val="0"/>
              </a:spcAft>
              <a:buClr>
                <a:schemeClr val="dk2"/>
              </a:buClr>
              <a:buSzPts val="4200"/>
              <a:buNone/>
              <a:defRPr sz="4200">
                <a:solidFill>
                  <a:schemeClr val="dk2"/>
                </a:solidFill>
              </a:defRPr>
            </a:lvl3pPr>
            <a:lvl4pPr lvl="3" algn="ctr">
              <a:lnSpc>
                <a:spcPct val="100000"/>
              </a:lnSpc>
              <a:spcBef>
                <a:spcPts val="0"/>
              </a:spcBef>
              <a:spcAft>
                <a:spcPts val="0"/>
              </a:spcAft>
              <a:buClr>
                <a:schemeClr val="dk2"/>
              </a:buClr>
              <a:buSzPts val="4200"/>
              <a:buNone/>
              <a:defRPr sz="4200">
                <a:solidFill>
                  <a:schemeClr val="dk2"/>
                </a:solidFill>
              </a:defRPr>
            </a:lvl4pPr>
            <a:lvl5pPr lvl="4" algn="ctr">
              <a:lnSpc>
                <a:spcPct val="100000"/>
              </a:lnSpc>
              <a:spcBef>
                <a:spcPts val="0"/>
              </a:spcBef>
              <a:spcAft>
                <a:spcPts val="0"/>
              </a:spcAft>
              <a:buClr>
                <a:schemeClr val="dk2"/>
              </a:buClr>
              <a:buSzPts val="4200"/>
              <a:buNone/>
              <a:defRPr sz="4200">
                <a:solidFill>
                  <a:schemeClr val="dk2"/>
                </a:solidFill>
              </a:defRPr>
            </a:lvl5pPr>
            <a:lvl6pPr lvl="5" algn="ctr">
              <a:lnSpc>
                <a:spcPct val="100000"/>
              </a:lnSpc>
              <a:spcBef>
                <a:spcPts val="0"/>
              </a:spcBef>
              <a:spcAft>
                <a:spcPts val="0"/>
              </a:spcAft>
              <a:buClr>
                <a:schemeClr val="dk2"/>
              </a:buClr>
              <a:buSzPts val="4200"/>
              <a:buNone/>
              <a:defRPr sz="4200">
                <a:solidFill>
                  <a:schemeClr val="dk2"/>
                </a:solidFill>
              </a:defRPr>
            </a:lvl6pPr>
            <a:lvl7pPr lvl="6" algn="ctr">
              <a:lnSpc>
                <a:spcPct val="100000"/>
              </a:lnSpc>
              <a:spcBef>
                <a:spcPts val="0"/>
              </a:spcBef>
              <a:spcAft>
                <a:spcPts val="0"/>
              </a:spcAft>
              <a:buClr>
                <a:schemeClr val="dk2"/>
              </a:buClr>
              <a:buSzPts val="4200"/>
              <a:buNone/>
              <a:defRPr sz="4200">
                <a:solidFill>
                  <a:schemeClr val="dk2"/>
                </a:solidFill>
              </a:defRPr>
            </a:lvl7pPr>
            <a:lvl8pPr lvl="7" algn="ctr">
              <a:lnSpc>
                <a:spcPct val="100000"/>
              </a:lnSpc>
              <a:spcBef>
                <a:spcPts val="0"/>
              </a:spcBef>
              <a:spcAft>
                <a:spcPts val="0"/>
              </a:spcAft>
              <a:buClr>
                <a:schemeClr val="dk2"/>
              </a:buClr>
              <a:buSzPts val="4200"/>
              <a:buNone/>
              <a:defRPr sz="4200">
                <a:solidFill>
                  <a:schemeClr val="dk2"/>
                </a:solidFill>
              </a:defRPr>
            </a:lvl8pPr>
            <a:lvl9pPr lvl="8" algn="ctr">
              <a:lnSpc>
                <a:spcPct val="100000"/>
              </a:lnSpc>
              <a:spcBef>
                <a:spcPts val="0"/>
              </a:spcBef>
              <a:spcAft>
                <a:spcPts val="0"/>
              </a:spcAft>
              <a:buClr>
                <a:schemeClr val="dk2"/>
              </a:buClr>
              <a:buSzPts val="4200"/>
              <a:buNone/>
              <a:defRPr sz="4200">
                <a:solidFill>
                  <a:schemeClr val="dk2"/>
                </a:solidFill>
              </a:defRPr>
            </a:lvl9pPr>
          </a:lstStyle>
          <a:p/>
        </p:txBody>
      </p:sp>
      <p:sp>
        <p:nvSpPr>
          <p:cNvPr id="167" name="Google Shape;167;p56"/>
          <p:cNvSpPr txBox="1"/>
          <p:nvPr>
            <p:ph idx="1" type="subTitle"/>
          </p:nvPr>
        </p:nvSpPr>
        <p:spPr>
          <a:xfrm>
            <a:off x="265500" y="2779467"/>
            <a:ext cx="40452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168" name="Google Shape;168;p56"/>
          <p:cNvSpPr txBox="1"/>
          <p:nvPr>
            <p:ph idx="2" type="body"/>
          </p:nvPr>
        </p:nvSpPr>
        <p:spPr>
          <a:xfrm>
            <a:off x="4939500" y="724200"/>
            <a:ext cx="3837000" cy="3695100"/>
          </a:xfrm>
          <a:prstGeom prst="rect">
            <a:avLst/>
          </a:prstGeom>
          <a:noFill/>
          <a:ln>
            <a:noFill/>
          </a:ln>
        </p:spPr>
        <p:txBody>
          <a:bodyPr anchorCtr="0" anchor="ctr" bIns="91425" lIns="91425" spcFirstLastPara="1" rIns="91425" wrap="square" tIns="91425">
            <a:noAutofit/>
          </a:bodyPr>
          <a:lstStyle>
            <a:lvl1pPr indent="-342900" lvl="0" marL="457200" algn="l">
              <a:lnSpc>
                <a:spcPct val="115000"/>
              </a:lnSpc>
              <a:spcBef>
                <a:spcPts val="0"/>
              </a:spcBef>
              <a:spcAft>
                <a:spcPts val="0"/>
              </a:spcAft>
              <a:buClr>
                <a:schemeClr val="lt1"/>
              </a:buClr>
              <a:buSzPts val="1800"/>
              <a:buChar char="●"/>
              <a:defRPr>
                <a:solidFill>
                  <a:schemeClr val="lt1"/>
                </a:solidFill>
              </a:defRPr>
            </a:lvl1pPr>
            <a:lvl2pPr indent="-317500" lvl="1" marL="914400" algn="l">
              <a:lnSpc>
                <a:spcPct val="115000"/>
              </a:lnSpc>
              <a:spcBef>
                <a:spcPts val="1600"/>
              </a:spcBef>
              <a:spcAft>
                <a:spcPts val="0"/>
              </a:spcAft>
              <a:buClr>
                <a:schemeClr val="lt1"/>
              </a:buClr>
              <a:buSzPts val="1400"/>
              <a:buChar char="○"/>
              <a:defRPr>
                <a:solidFill>
                  <a:schemeClr val="lt1"/>
                </a:solidFill>
              </a:defRPr>
            </a:lvl2pPr>
            <a:lvl3pPr indent="-317500" lvl="2" marL="1371600" algn="l">
              <a:lnSpc>
                <a:spcPct val="115000"/>
              </a:lnSpc>
              <a:spcBef>
                <a:spcPts val="1600"/>
              </a:spcBef>
              <a:spcAft>
                <a:spcPts val="0"/>
              </a:spcAft>
              <a:buClr>
                <a:schemeClr val="lt1"/>
              </a:buClr>
              <a:buSzPts val="1400"/>
              <a:buChar char="■"/>
              <a:defRPr>
                <a:solidFill>
                  <a:schemeClr val="lt1"/>
                </a:solidFill>
              </a:defRPr>
            </a:lvl3pPr>
            <a:lvl4pPr indent="-317500" lvl="3" marL="1828800" algn="l">
              <a:lnSpc>
                <a:spcPct val="115000"/>
              </a:lnSpc>
              <a:spcBef>
                <a:spcPts val="1600"/>
              </a:spcBef>
              <a:spcAft>
                <a:spcPts val="0"/>
              </a:spcAft>
              <a:buClr>
                <a:schemeClr val="lt1"/>
              </a:buClr>
              <a:buSzPts val="1400"/>
              <a:buChar char="●"/>
              <a:defRPr>
                <a:solidFill>
                  <a:schemeClr val="lt1"/>
                </a:solidFill>
              </a:defRPr>
            </a:lvl4pPr>
            <a:lvl5pPr indent="-317500" lvl="4" marL="2286000" algn="l">
              <a:lnSpc>
                <a:spcPct val="115000"/>
              </a:lnSpc>
              <a:spcBef>
                <a:spcPts val="1600"/>
              </a:spcBef>
              <a:spcAft>
                <a:spcPts val="0"/>
              </a:spcAft>
              <a:buClr>
                <a:schemeClr val="lt1"/>
              </a:buClr>
              <a:buSzPts val="1400"/>
              <a:buChar char="○"/>
              <a:defRPr>
                <a:solidFill>
                  <a:schemeClr val="lt1"/>
                </a:solidFill>
              </a:defRPr>
            </a:lvl5pPr>
            <a:lvl6pPr indent="-317500" lvl="5" marL="2743200" algn="l">
              <a:lnSpc>
                <a:spcPct val="115000"/>
              </a:lnSpc>
              <a:spcBef>
                <a:spcPts val="1600"/>
              </a:spcBef>
              <a:spcAft>
                <a:spcPts val="0"/>
              </a:spcAft>
              <a:buClr>
                <a:schemeClr val="lt1"/>
              </a:buClr>
              <a:buSzPts val="1400"/>
              <a:buChar char="■"/>
              <a:defRPr>
                <a:solidFill>
                  <a:schemeClr val="lt1"/>
                </a:solidFill>
              </a:defRPr>
            </a:lvl6pPr>
            <a:lvl7pPr indent="-317500" lvl="6" marL="3200400" algn="l">
              <a:lnSpc>
                <a:spcPct val="115000"/>
              </a:lnSpc>
              <a:spcBef>
                <a:spcPts val="1600"/>
              </a:spcBef>
              <a:spcAft>
                <a:spcPts val="0"/>
              </a:spcAft>
              <a:buClr>
                <a:schemeClr val="lt1"/>
              </a:buClr>
              <a:buSzPts val="1400"/>
              <a:buChar char="●"/>
              <a:defRPr>
                <a:solidFill>
                  <a:schemeClr val="lt1"/>
                </a:solidFill>
              </a:defRPr>
            </a:lvl7pPr>
            <a:lvl8pPr indent="-317500" lvl="7" marL="3657600" algn="l">
              <a:lnSpc>
                <a:spcPct val="115000"/>
              </a:lnSpc>
              <a:spcBef>
                <a:spcPts val="1600"/>
              </a:spcBef>
              <a:spcAft>
                <a:spcPts val="0"/>
              </a:spcAft>
              <a:buClr>
                <a:schemeClr val="lt1"/>
              </a:buClr>
              <a:buSzPts val="1400"/>
              <a:buChar char="○"/>
              <a:defRPr>
                <a:solidFill>
                  <a:schemeClr val="lt1"/>
                </a:solidFill>
              </a:defRPr>
            </a:lvl8pPr>
            <a:lvl9pPr indent="-317500" lvl="8" marL="4114800" algn="l">
              <a:lnSpc>
                <a:spcPct val="115000"/>
              </a:lnSpc>
              <a:spcBef>
                <a:spcPts val="1600"/>
              </a:spcBef>
              <a:spcAft>
                <a:spcPts val="1600"/>
              </a:spcAft>
              <a:buClr>
                <a:schemeClr val="lt1"/>
              </a:buClr>
              <a:buSzPts val="1400"/>
              <a:buChar char="■"/>
              <a:defRPr>
                <a:solidFill>
                  <a:schemeClr val="lt1"/>
                </a:solidFill>
              </a:defRPr>
            </a:lvl9pPr>
          </a:lstStyle>
          <a:p/>
        </p:txBody>
      </p:sp>
      <p:sp>
        <p:nvSpPr>
          <p:cNvPr id="169" name="Google Shape;169;p56"/>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70" name="Shape 170"/>
        <p:cNvGrpSpPr/>
        <p:nvPr/>
      </p:nvGrpSpPr>
      <p:grpSpPr>
        <a:xfrm>
          <a:off x="0" y="0"/>
          <a:ext cx="0" cy="0"/>
          <a:chOff x="0" y="0"/>
          <a:chExt cx="0" cy="0"/>
        </a:xfrm>
      </p:grpSpPr>
      <p:sp>
        <p:nvSpPr>
          <p:cNvPr id="171" name="Google Shape;171;p57"/>
          <p:cNvSpPr txBox="1"/>
          <p:nvPr/>
        </p:nvSpPr>
        <p:spPr>
          <a:xfrm flipH="1" rot="10800000">
            <a:off x="0" y="0"/>
            <a:ext cx="9144000" cy="46959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2" name="Google Shape;172;p57"/>
          <p:cNvSpPr/>
          <p:nvPr/>
        </p:nvSpPr>
        <p:spPr>
          <a:xfrm flipH="1" rot="10800000">
            <a:off x="0" y="4622725"/>
            <a:ext cx="9144000" cy="741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3" name="Google Shape;173;p57"/>
          <p:cNvSpPr txBox="1"/>
          <p:nvPr>
            <p:ph idx="1" type="body"/>
          </p:nvPr>
        </p:nvSpPr>
        <p:spPr>
          <a:xfrm>
            <a:off x="57150" y="4696825"/>
            <a:ext cx="8382000" cy="446700"/>
          </a:xfrm>
          <a:prstGeom prst="rect">
            <a:avLst/>
          </a:prstGeom>
          <a:noFill/>
          <a:ln>
            <a:noFill/>
          </a:ln>
        </p:spPr>
        <p:txBody>
          <a:bodyPr anchorCtr="0" anchor="ctr" bIns="91425" lIns="91425" spcFirstLastPara="1" rIns="91425" wrap="square" tIns="91425">
            <a:noAutofit/>
          </a:bodyPr>
          <a:lstStyle>
            <a:lvl1pPr indent="-228600" lvl="0" marL="457200" algn="l">
              <a:lnSpc>
                <a:spcPct val="100000"/>
              </a:lnSpc>
              <a:spcBef>
                <a:spcPts val="0"/>
              </a:spcBef>
              <a:spcAft>
                <a:spcPts val="0"/>
              </a:spcAft>
              <a:buClr>
                <a:schemeClr val="lt1"/>
              </a:buClr>
              <a:buSzPts val="1200"/>
              <a:buNone/>
              <a:defRPr sz="1200">
                <a:solidFill>
                  <a:schemeClr val="lt1"/>
                </a:solidFill>
              </a:defRPr>
            </a:lvl1pPr>
          </a:lstStyle>
          <a:p/>
        </p:txBody>
      </p:sp>
      <p:sp>
        <p:nvSpPr>
          <p:cNvPr id="174" name="Google Shape;174;p57"/>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bg>
      <p:bgPr>
        <a:solidFill>
          <a:schemeClr val="accent4"/>
        </a:solidFill>
      </p:bgPr>
    </p:bg>
    <p:spTree>
      <p:nvGrpSpPr>
        <p:cNvPr id="175" name="Shape 175"/>
        <p:cNvGrpSpPr/>
        <p:nvPr/>
      </p:nvGrpSpPr>
      <p:grpSpPr>
        <a:xfrm>
          <a:off x="0" y="0"/>
          <a:ext cx="0" cy="0"/>
          <a:chOff x="0" y="0"/>
          <a:chExt cx="0" cy="0"/>
        </a:xfrm>
      </p:grpSpPr>
      <p:sp>
        <p:nvSpPr>
          <p:cNvPr id="176" name="Google Shape;176;p58"/>
          <p:cNvSpPr txBox="1"/>
          <p:nvPr>
            <p:ph hasCustomPrompt="1" type="title"/>
          </p:nvPr>
        </p:nvSpPr>
        <p:spPr>
          <a:xfrm>
            <a:off x="475500" y="1258525"/>
            <a:ext cx="8222100" cy="19635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dk2"/>
              </a:buClr>
              <a:buSzPts val="12000"/>
              <a:buNone/>
              <a:defRPr sz="12000">
                <a:solidFill>
                  <a:schemeClr val="dk2"/>
                </a:solidFill>
              </a:defRPr>
            </a:lvl1pPr>
            <a:lvl2pPr lvl="1" algn="ctr">
              <a:lnSpc>
                <a:spcPct val="100000"/>
              </a:lnSpc>
              <a:spcBef>
                <a:spcPts val="0"/>
              </a:spcBef>
              <a:spcAft>
                <a:spcPts val="0"/>
              </a:spcAft>
              <a:buClr>
                <a:schemeClr val="dk2"/>
              </a:buClr>
              <a:buSzPts val="12000"/>
              <a:buNone/>
              <a:defRPr sz="12000">
                <a:solidFill>
                  <a:schemeClr val="dk2"/>
                </a:solidFill>
              </a:defRPr>
            </a:lvl2pPr>
            <a:lvl3pPr lvl="2" algn="ctr">
              <a:lnSpc>
                <a:spcPct val="100000"/>
              </a:lnSpc>
              <a:spcBef>
                <a:spcPts val="0"/>
              </a:spcBef>
              <a:spcAft>
                <a:spcPts val="0"/>
              </a:spcAft>
              <a:buClr>
                <a:schemeClr val="dk2"/>
              </a:buClr>
              <a:buSzPts val="12000"/>
              <a:buNone/>
              <a:defRPr sz="12000">
                <a:solidFill>
                  <a:schemeClr val="dk2"/>
                </a:solidFill>
              </a:defRPr>
            </a:lvl3pPr>
            <a:lvl4pPr lvl="3" algn="ctr">
              <a:lnSpc>
                <a:spcPct val="100000"/>
              </a:lnSpc>
              <a:spcBef>
                <a:spcPts val="0"/>
              </a:spcBef>
              <a:spcAft>
                <a:spcPts val="0"/>
              </a:spcAft>
              <a:buClr>
                <a:schemeClr val="dk2"/>
              </a:buClr>
              <a:buSzPts val="12000"/>
              <a:buNone/>
              <a:defRPr sz="12000">
                <a:solidFill>
                  <a:schemeClr val="dk2"/>
                </a:solidFill>
              </a:defRPr>
            </a:lvl4pPr>
            <a:lvl5pPr lvl="4" algn="ctr">
              <a:lnSpc>
                <a:spcPct val="100000"/>
              </a:lnSpc>
              <a:spcBef>
                <a:spcPts val="0"/>
              </a:spcBef>
              <a:spcAft>
                <a:spcPts val="0"/>
              </a:spcAft>
              <a:buClr>
                <a:schemeClr val="dk2"/>
              </a:buClr>
              <a:buSzPts val="12000"/>
              <a:buNone/>
              <a:defRPr sz="12000">
                <a:solidFill>
                  <a:schemeClr val="dk2"/>
                </a:solidFill>
              </a:defRPr>
            </a:lvl5pPr>
            <a:lvl6pPr lvl="5" algn="ctr">
              <a:lnSpc>
                <a:spcPct val="100000"/>
              </a:lnSpc>
              <a:spcBef>
                <a:spcPts val="0"/>
              </a:spcBef>
              <a:spcAft>
                <a:spcPts val="0"/>
              </a:spcAft>
              <a:buClr>
                <a:schemeClr val="dk2"/>
              </a:buClr>
              <a:buSzPts val="12000"/>
              <a:buNone/>
              <a:defRPr sz="12000">
                <a:solidFill>
                  <a:schemeClr val="dk2"/>
                </a:solidFill>
              </a:defRPr>
            </a:lvl6pPr>
            <a:lvl7pPr lvl="6" algn="ctr">
              <a:lnSpc>
                <a:spcPct val="100000"/>
              </a:lnSpc>
              <a:spcBef>
                <a:spcPts val="0"/>
              </a:spcBef>
              <a:spcAft>
                <a:spcPts val="0"/>
              </a:spcAft>
              <a:buClr>
                <a:schemeClr val="dk2"/>
              </a:buClr>
              <a:buSzPts val="12000"/>
              <a:buNone/>
              <a:defRPr sz="12000">
                <a:solidFill>
                  <a:schemeClr val="dk2"/>
                </a:solidFill>
              </a:defRPr>
            </a:lvl7pPr>
            <a:lvl8pPr lvl="7" algn="ctr">
              <a:lnSpc>
                <a:spcPct val="100000"/>
              </a:lnSpc>
              <a:spcBef>
                <a:spcPts val="0"/>
              </a:spcBef>
              <a:spcAft>
                <a:spcPts val="0"/>
              </a:spcAft>
              <a:buClr>
                <a:schemeClr val="dk2"/>
              </a:buClr>
              <a:buSzPts val="12000"/>
              <a:buNone/>
              <a:defRPr sz="12000">
                <a:solidFill>
                  <a:schemeClr val="dk2"/>
                </a:solidFill>
              </a:defRPr>
            </a:lvl8pPr>
            <a:lvl9pPr lvl="8" algn="ctr">
              <a:lnSpc>
                <a:spcPct val="100000"/>
              </a:lnSpc>
              <a:spcBef>
                <a:spcPts val="0"/>
              </a:spcBef>
              <a:spcAft>
                <a:spcPts val="0"/>
              </a:spcAft>
              <a:buClr>
                <a:schemeClr val="dk2"/>
              </a:buClr>
              <a:buSzPts val="12000"/>
              <a:buNone/>
              <a:defRPr sz="12000">
                <a:solidFill>
                  <a:schemeClr val="dk2"/>
                </a:solidFill>
              </a:defRPr>
            </a:lvl9pPr>
          </a:lstStyle>
          <a:p>
            <a:r>
              <a:t>xx%</a:t>
            </a:r>
          </a:p>
        </p:txBody>
      </p:sp>
      <p:sp>
        <p:nvSpPr>
          <p:cNvPr id="177" name="Google Shape;177;p58"/>
          <p:cNvSpPr txBox="1"/>
          <p:nvPr>
            <p:ph idx="1" type="body"/>
          </p:nvPr>
        </p:nvSpPr>
        <p:spPr>
          <a:xfrm>
            <a:off x="475500" y="3304625"/>
            <a:ext cx="8222100" cy="1300800"/>
          </a:xfrm>
          <a:prstGeom prst="rect">
            <a:avLst/>
          </a:prstGeom>
          <a:noFill/>
          <a:ln>
            <a:noFill/>
          </a:ln>
        </p:spPr>
        <p:txBody>
          <a:bodyPr anchorCtr="0" anchor="t" bIns="91425" lIns="91425" spcFirstLastPara="1" rIns="91425" wrap="square" tIns="91425">
            <a:no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1600"/>
              </a:spcBef>
              <a:spcAft>
                <a:spcPts val="0"/>
              </a:spcAft>
              <a:buSzPts val="1400"/>
              <a:buChar char="○"/>
              <a:defRPr/>
            </a:lvl2pPr>
            <a:lvl3pPr indent="-317500" lvl="2" marL="1371600" algn="ctr">
              <a:lnSpc>
                <a:spcPct val="115000"/>
              </a:lnSpc>
              <a:spcBef>
                <a:spcPts val="1600"/>
              </a:spcBef>
              <a:spcAft>
                <a:spcPts val="0"/>
              </a:spcAft>
              <a:buSzPts val="1400"/>
              <a:buChar char="■"/>
              <a:defRPr/>
            </a:lvl3pPr>
            <a:lvl4pPr indent="-317500" lvl="3" marL="1828800" algn="ctr">
              <a:lnSpc>
                <a:spcPct val="115000"/>
              </a:lnSpc>
              <a:spcBef>
                <a:spcPts val="1600"/>
              </a:spcBef>
              <a:spcAft>
                <a:spcPts val="0"/>
              </a:spcAft>
              <a:buSzPts val="1400"/>
              <a:buChar char="●"/>
              <a:defRPr/>
            </a:lvl4pPr>
            <a:lvl5pPr indent="-317500" lvl="4" marL="2286000" algn="ctr">
              <a:lnSpc>
                <a:spcPct val="115000"/>
              </a:lnSpc>
              <a:spcBef>
                <a:spcPts val="1600"/>
              </a:spcBef>
              <a:spcAft>
                <a:spcPts val="0"/>
              </a:spcAft>
              <a:buSzPts val="1400"/>
              <a:buChar char="○"/>
              <a:defRPr/>
            </a:lvl5pPr>
            <a:lvl6pPr indent="-317500" lvl="5" marL="2743200" algn="ctr">
              <a:lnSpc>
                <a:spcPct val="115000"/>
              </a:lnSpc>
              <a:spcBef>
                <a:spcPts val="1600"/>
              </a:spcBef>
              <a:spcAft>
                <a:spcPts val="0"/>
              </a:spcAft>
              <a:buSzPts val="1400"/>
              <a:buChar char="■"/>
              <a:defRPr/>
            </a:lvl6pPr>
            <a:lvl7pPr indent="-317500" lvl="6" marL="3200400" algn="ctr">
              <a:lnSpc>
                <a:spcPct val="115000"/>
              </a:lnSpc>
              <a:spcBef>
                <a:spcPts val="1600"/>
              </a:spcBef>
              <a:spcAft>
                <a:spcPts val="0"/>
              </a:spcAft>
              <a:buSzPts val="1400"/>
              <a:buChar char="●"/>
              <a:defRPr/>
            </a:lvl7pPr>
            <a:lvl8pPr indent="-317500" lvl="7" marL="3657600" algn="ctr">
              <a:lnSpc>
                <a:spcPct val="115000"/>
              </a:lnSpc>
              <a:spcBef>
                <a:spcPts val="1600"/>
              </a:spcBef>
              <a:spcAft>
                <a:spcPts val="0"/>
              </a:spcAft>
              <a:buSzPts val="1400"/>
              <a:buChar char="○"/>
              <a:defRPr/>
            </a:lvl8pPr>
            <a:lvl9pPr indent="-317500" lvl="8" marL="4114800" algn="ctr">
              <a:lnSpc>
                <a:spcPct val="115000"/>
              </a:lnSpc>
              <a:spcBef>
                <a:spcPts val="1600"/>
              </a:spcBef>
              <a:spcAft>
                <a:spcPts val="1600"/>
              </a:spcAft>
              <a:buSzPts val="1400"/>
              <a:buChar char="■"/>
              <a:defRPr/>
            </a:lvl9pPr>
          </a:lstStyle>
          <a:p/>
        </p:txBody>
      </p:sp>
      <p:sp>
        <p:nvSpPr>
          <p:cNvPr id="178" name="Google Shape;178;p58"/>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0" name="Shape 20"/>
        <p:cNvGrpSpPr/>
        <p:nvPr/>
      </p:nvGrpSpPr>
      <p:grpSpPr>
        <a:xfrm>
          <a:off x="0" y="0"/>
          <a:ext cx="0" cy="0"/>
          <a:chOff x="0" y="0"/>
          <a:chExt cx="0" cy="0"/>
        </a:xfrm>
      </p:grpSpPr>
      <p:sp>
        <p:nvSpPr>
          <p:cNvPr id="21" name="Google Shape;21;g344f0bf17d5_0_167"/>
          <p:cNvSpPr/>
          <p:nvPr/>
        </p:nvSpPr>
        <p:spPr>
          <a:xfrm flipH="1" rot="10800000">
            <a:off x="0" y="1686000"/>
            <a:ext cx="9144000" cy="34575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 name="Google Shape;22;g344f0bf17d5_0_167"/>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 name="Google Shape;23;g344f0bf17d5_0_167"/>
          <p:cNvSpPr txBox="1"/>
          <p:nvPr>
            <p:ph type="title"/>
          </p:nvPr>
        </p:nvSpPr>
        <p:spPr>
          <a:xfrm>
            <a:off x="471900" y="738725"/>
            <a:ext cx="8222100" cy="7677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p:txBody>
      </p:sp>
      <p:sp>
        <p:nvSpPr>
          <p:cNvPr id="24" name="Google Shape;24;g344f0bf17d5_0_167"/>
          <p:cNvSpPr txBox="1"/>
          <p:nvPr>
            <p:ph idx="1" type="body"/>
          </p:nvPr>
        </p:nvSpPr>
        <p:spPr>
          <a:xfrm>
            <a:off x="471900" y="1919075"/>
            <a:ext cx="8222100" cy="27102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600"/>
              </a:spcBef>
              <a:spcAft>
                <a:spcPts val="0"/>
              </a:spcAft>
              <a:buSzPts val="1400"/>
              <a:buChar char="○"/>
              <a:defRPr/>
            </a:lvl2pPr>
            <a:lvl3pPr indent="-317500" lvl="2" marL="1371600" algn="l">
              <a:lnSpc>
                <a:spcPct val="115000"/>
              </a:lnSpc>
              <a:spcBef>
                <a:spcPts val="1600"/>
              </a:spcBef>
              <a:spcAft>
                <a:spcPts val="0"/>
              </a:spcAft>
              <a:buSzPts val="1400"/>
              <a:buChar char="■"/>
              <a:defRPr/>
            </a:lvl3pPr>
            <a:lvl4pPr indent="-317500" lvl="3" marL="1828800" algn="l">
              <a:lnSpc>
                <a:spcPct val="115000"/>
              </a:lnSpc>
              <a:spcBef>
                <a:spcPts val="1600"/>
              </a:spcBef>
              <a:spcAft>
                <a:spcPts val="0"/>
              </a:spcAft>
              <a:buSzPts val="1400"/>
              <a:buChar char="●"/>
              <a:defRPr/>
            </a:lvl4pPr>
            <a:lvl5pPr indent="-317500" lvl="4" marL="2286000" algn="l">
              <a:lnSpc>
                <a:spcPct val="115000"/>
              </a:lnSpc>
              <a:spcBef>
                <a:spcPts val="1600"/>
              </a:spcBef>
              <a:spcAft>
                <a:spcPts val="0"/>
              </a:spcAft>
              <a:buSzPts val="1400"/>
              <a:buChar char="○"/>
              <a:defRPr/>
            </a:lvl5pPr>
            <a:lvl6pPr indent="-317500" lvl="5" marL="2743200" algn="l">
              <a:lnSpc>
                <a:spcPct val="115000"/>
              </a:lnSpc>
              <a:spcBef>
                <a:spcPts val="1600"/>
              </a:spcBef>
              <a:spcAft>
                <a:spcPts val="0"/>
              </a:spcAft>
              <a:buSzPts val="1400"/>
              <a:buChar char="■"/>
              <a:defRPr/>
            </a:lvl6pPr>
            <a:lvl7pPr indent="-317500" lvl="6" marL="3200400" algn="l">
              <a:lnSpc>
                <a:spcPct val="115000"/>
              </a:lnSpc>
              <a:spcBef>
                <a:spcPts val="1600"/>
              </a:spcBef>
              <a:spcAft>
                <a:spcPts val="0"/>
              </a:spcAft>
              <a:buSzPts val="1400"/>
              <a:buChar char="●"/>
              <a:defRPr/>
            </a:lvl7pPr>
            <a:lvl8pPr indent="-317500" lvl="7" marL="3657600" algn="l">
              <a:lnSpc>
                <a:spcPct val="115000"/>
              </a:lnSpc>
              <a:spcBef>
                <a:spcPts val="1600"/>
              </a:spcBef>
              <a:spcAft>
                <a:spcPts val="0"/>
              </a:spcAft>
              <a:buSzPts val="1400"/>
              <a:buChar char="○"/>
              <a:defRPr/>
            </a:lvl8pPr>
            <a:lvl9pPr indent="-317500" lvl="8" marL="4114800" algn="l">
              <a:lnSpc>
                <a:spcPct val="115000"/>
              </a:lnSpc>
              <a:spcBef>
                <a:spcPts val="1600"/>
              </a:spcBef>
              <a:spcAft>
                <a:spcPts val="1600"/>
              </a:spcAft>
              <a:buSzPts val="1400"/>
              <a:buChar char="■"/>
              <a:defRPr/>
            </a:lvl9pPr>
          </a:lstStyle>
          <a:p/>
        </p:txBody>
      </p:sp>
      <p:sp>
        <p:nvSpPr>
          <p:cNvPr id="25" name="Google Shape;25;g344f0bf17d5_0_167"/>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6" name="Shape 26"/>
        <p:cNvGrpSpPr/>
        <p:nvPr/>
      </p:nvGrpSpPr>
      <p:grpSpPr>
        <a:xfrm>
          <a:off x="0" y="0"/>
          <a:ext cx="0" cy="0"/>
          <a:chOff x="0" y="0"/>
          <a:chExt cx="0" cy="0"/>
        </a:xfrm>
      </p:grpSpPr>
      <p:sp>
        <p:nvSpPr>
          <p:cNvPr id="27" name="Google Shape;27;g344f0bf17d5_0_173"/>
          <p:cNvSpPr/>
          <p:nvPr/>
        </p:nvSpPr>
        <p:spPr>
          <a:xfrm flipH="1" rot="10800000">
            <a:off x="0" y="1686000"/>
            <a:ext cx="9144000" cy="34575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 name="Google Shape;28;g344f0bf17d5_0_173"/>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 name="Google Shape;29;g344f0bf17d5_0_173"/>
          <p:cNvSpPr txBox="1"/>
          <p:nvPr>
            <p:ph type="title"/>
          </p:nvPr>
        </p:nvSpPr>
        <p:spPr>
          <a:xfrm>
            <a:off x="471900" y="738725"/>
            <a:ext cx="8222100" cy="7677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p:txBody>
      </p:sp>
      <p:sp>
        <p:nvSpPr>
          <p:cNvPr id="30" name="Google Shape;30;g344f0bf17d5_0_173"/>
          <p:cNvSpPr txBox="1"/>
          <p:nvPr>
            <p:ph idx="1" type="body"/>
          </p:nvPr>
        </p:nvSpPr>
        <p:spPr>
          <a:xfrm>
            <a:off x="471900" y="1919075"/>
            <a:ext cx="3999900" cy="27102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31" name="Google Shape;31;g344f0bf17d5_0_173"/>
          <p:cNvSpPr txBox="1"/>
          <p:nvPr>
            <p:ph idx="2" type="body"/>
          </p:nvPr>
        </p:nvSpPr>
        <p:spPr>
          <a:xfrm>
            <a:off x="4694250" y="1919075"/>
            <a:ext cx="3999900" cy="27102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32" name="Google Shape;32;g344f0bf17d5_0_173"/>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3" name="Shape 33"/>
        <p:cNvGrpSpPr/>
        <p:nvPr/>
      </p:nvGrpSpPr>
      <p:grpSpPr>
        <a:xfrm>
          <a:off x="0" y="0"/>
          <a:ext cx="0" cy="0"/>
          <a:chOff x="0" y="0"/>
          <a:chExt cx="0" cy="0"/>
        </a:xfrm>
      </p:grpSpPr>
      <p:sp>
        <p:nvSpPr>
          <p:cNvPr id="34" name="Google Shape;34;g344f0bf17d5_0_180"/>
          <p:cNvSpPr/>
          <p:nvPr/>
        </p:nvSpPr>
        <p:spPr>
          <a:xfrm flipH="1" rot="10800000">
            <a:off x="0" y="656400"/>
            <a:ext cx="9144000" cy="44871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 name="Google Shape;35;g344f0bf17d5_0_180"/>
          <p:cNvSpPr/>
          <p:nvPr/>
        </p:nvSpPr>
        <p:spPr>
          <a:xfrm>
            <a:off x="0" y="65635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 name="Google Shape;36;g344f0bf17d5_0_180"/>
          <p:cNvSpPr txBox="1"/>
          <p:nvPr>
            <p:ph type="title"/>
          </p:nvPr>
        </p:nvSpPr>
        <p:spPr>
          <a:xfrm>
            <a:off x="98250" y="16350"/>
            <a:ext cx="8826600" cy="6027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1800"/>
              <a:buNone/>
              <a:defRPr sz="1800"/>
            </a:lvl1pPr>
            <a:lvl2pPr lvl="1" algn="l">
              <a:lnSpc>
                <a:spcPct val="100000"/>
              </a:lnSpc>
              <a:spcBef>
                <a:spcPts val="0"/>
              </a:spcBef>
              <a:spcAft>
                <a:spcPts val="0"/>
              </a:spcAft>
              <a:buSzPts val="1800"/>
              <a:buNone/>
              <a:defRPr sz="1800"/>
            </a:lvl2pPr>
            <a:lvl3pPr lvl="2" algn="l">
              <a:lnSpc>
                <a:spcPct val="100000"/>
              </a:lnSpc>
              <a:spcBef>
                <a:spcPts val="0"/>
              </a:spcBef>
              <a:spcAft>
                <a:spcPts val="0"/>
              </a:spcAft>
              <a:buSzPts val="1800"/>
              <a:buNone/>
              <a:defRPr sz="1800"/>
            </a:lvl3pPr>
            <a:lvl4pPr lvl="3" algn="l">
              <a:lnSpc>
                <a:spcPct val="100000"/>
              </a:lnSpc>
              <a:spcBef>
                <a:spcPts val="0"/>
              </a:spcBef>
              <a:spcAft>
                <a:spcPts val="0"/>
              </a:spcAft>
              <a:buSzPts val="1800"/>
              <a:buNone/>
              <a:defRPr sz="1800"/>
            </a:lvl4pPr>
            <a:lvl5pPr lvl="4" algn="l">
              <a:lnSpc>
                <a:spcPct val="100000"/>
              </a:lnSpc>
              <a:spcBef>
                <a:spcPts val="0"/>
              </a:spcBef>
              <a:spcAft>
                <a:spcPts val="0"/>
              </a:spcAft>
              <a:buSzPts val="1800"/>
              <a:buNone/>
              <a:defRPr sz="1800"/>
            </a:lvl5pPr>
            <a:lvl6pPr lvl="5" algn="l">
              <a:lnSpc>
                <a:spcPct val="100000"/>
              </a:lnSpc>
              <a:spcBef>
                <a:spcPts val="0"/>
              </a:spcBef>
              <a:spcAft>
                <a:spcPts val="0"/>
              </a:spcAft>
              <a:buSzPts val="1800"/>
              <a:buNone/>
              <a:defRPr sz="1800"/>
            </a:lvl6pPr>
            <a:lvl7pPr lvl="6" algn="l">
              <a:lnSpc>
                <a:spcPct val="100000"/>
              </a:lnSpc>
              <a:spcBef>
                <a:spcPts val="0"/>
              </a:spcBef>
              <a:spcAft>
                <a:spcPts val="0"/>
              </a:spcAft>
              <a:buSzPts val="1800"/>
              <a:buNone/>
              <a:defRPr sz="1800"/>
            </a:lvl7pPr>
            <a:lvl8pPr lvl="7" algn="l">
              <a:lnSpc>
                <a:spcPct val="100000"/>
              </a:lnSpc>
              <a:spcBef>
                <a:spcPts val="0"/>
              </a:spcBef>
              <a:spcAft>
                <a:spcPts val="0"/>
              </a:spcAft>
              <a:buSzPts val="1800"/>
              <a:buNone/>
              <a:defRPr sz="1800"/>
            </a:lvl8pPr>
            <a:lvl9pPr lvl="8" algn="l">
              <a:lnSpc>
                <a:spcPct val="100000"/>
              </a:lnSpc>
              <a:spcBef>
                <a:spcPts val="0"/>
              </a:spcBef>
              <a:spcAft>
                <a:spcPts val="0"/>
              </a:spcAft>
              <a:buSzPts val="1800"/>
              <a:buNone/>
              <a:defRPr sz="1800"/>
            </a:lvl9pPr>
          </a:lstStyle>
          <a:p/>
        </p:txBody>
      </p:sp>
      <p:sp>
        <p:nvSpPr>
          <p:cNvPr id="37" name="Google Shape;37;g344f0bf17d5_0_180"/>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 column text">
    <p:spTree>
      <p:nvGrpSpPr>
        <p:cNvPr id="38" name="Shape 38"/>
        <p:cNvGrpSpPr/>
        <p:nvPr/>
      </p:nvGrpSpPr>
      <p:grpSpPr>
        <a:xfrm>
          <a:off x="0" y="0"/>
          <a:ext cx="0" cy="0"/>
          <a:chOff x="0" y="0"/>
          <a:chExt cx="0" cy="0"/>
        </a:xfrm>
      </p:grpSpPr>
      <p:sp>
        <p:nvSpPr>
          <p:cNvPr id="39" name="Google Shape;39;g344f0bf17d5_0_185"/>
          <p:cNvSpPr txBox="1"/>
          <p:nvPr/>
        </p:nvSpPr>
        <p:spPr>
          <a:xfrm flipH="1" rot="10800000">
            <a:off x="3276600" y="25"/>
            <a:ext cx="5867400" cy="51435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 name="Google Shape;40;g344f0bf17d5_0_185"/>
          <p:cNvSpPr/>
          <p:nvPr/>
        </p:nvSpPr>
        <p:spPr>
          <a:xfrm rot="-5400000">
            <a:off x="759150" y="2517450"/>
            <a:ext cx="51435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 name="Google Shape;41;g344f0bf17d5_0_185"/>
          <p:cNvSpPr txBox="1"/>
          <p:nvPr>
            <p:ph type="title"/>
          </p:nvPr>
        </p:nvSpPr>
        <p:spPr>
          <a:xfrm>
            <a:off x="226078" y="357800"/>
            <a:ext cx="2808000" cy="9534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42" name="Google Shape;42;g344f0bf17d5_0_185"/>
          <p:cNvSpPr txBox="1"/>
          <p:nvPr>
            <p:ph idx="1" type="body"/>
          </p:nvPr>
        </p:nvSpPr>
        <p:spPr>
          <a:xfrm>
            <a:off x="226075" y="1465800"/>
            <a:ext cx="2808000" cy="3163500"/>
          </a:xfrm>
          <a:prstGeom prst="rect">
            <a:avLst/>
          </a:prstGeom>
          <a:noFill/>
          <a:ln>
            <a:noFill/>
          </a:ln>
        </p:spPr>
        <p:txBody>
          <a:bodyPr anchorCtr="0" anchor="t" bIns="91425" lIns="91425" spcFirstLastPara="1" rIns="91425" wrap="square" tIns="91425">
            <a:noAutofit/>
          </a:bodyPr>
          <a:lstStyle>
            <a:lvl1pPr indent="-304800" lvl="0" marL="457200" algn="l">
              <a:lnSpc>
                <a:spcPct val="115000"/>
              </a:lnSpc>
              <a:spcBef>
                <a:spcPts val="0"/>
              </a:spcBef>
              <a:spcAft>
                <a:spcPts val="0"/>
              </a:spcAft>
              <a:buClr>
                <a:schemeClr val="lt1"/>
              </a:buClr>
              <a:buSzPts val="1200"/>
              <a:buChar char="●"/>
              <a:defRPr sz="1200">
                <a:solidFill>
                  <a:schemeClr val="lt1"/>
                </a:solidFill>
              </a:defRPr>
            </a:lvl1pPr>
            <a:lvl2pPr indent="-304800" lvl="1" marL="914400" algn="l">
              <a:lnSpc>
                <a:spcPct val="115000"/>
              </a:lnSpc>
              <a:spcBef>
                <a:spcPts val="1600"/>
              </a:spcBef>
              <a:spcAft>
                <a:spcPts val="0"/>
              </a:spcAft>
              <a:buClr>
                <a:schemeClr val="lt1"/>
              </a:buClr>
              <a:buSzPts val="1200"/>
              <a:buChar char="○"/>
              <a:defRPr sz="1200">
                <a:solidFill>
                  <a:schemeClr val="lt1"/>
                </a:solidFill>
              </a:defRPr>
            </a:lvl2pPr>
            <a:lvl3pPr indent="-304800" lvl="2" marL="1371600" algn="l">
              <a:lnSpc>
                <a:spcPct val="115000"/>
              </a:lnSpc>
              <a:spcBef>
                <a:spcPts val="1600"/>
              </a:spcBef>
              <a:spcAft>
                <a:spcPts val="0"/>
              </a:spcAft>
              <a:buClr>
                <a:schemeClr val="lt1"/>
              </a:buClr>
              <a:buSzPts val="1200"/>
              <a:buChar char="■"/>
              <a:defRPr sz="1200">
                <a:solidFill>
                  <a:schemeClr val="lt1"/>
                </a:solidFill>
              </a:defRPr>
            </a:lvl3pPr>
            <a:lvl4pPr indent="-304800" lvl="3" marL="1828800" algn="l">
              <a:lnSpc>
                <a:spcPct val="115000"/>
              </a:lnSpc>
              <a:spcBef>
                <a:spcPts val="1600"/>
              </a:spcBef>
              <a:spcAft>
                <a:spcPts val="0"/>
              </a:spcAft>
              <a:buClr>
                <a:schemeClr val="lt1"/>
              </a:buClr>
              <a:buSzPts val="1200"/>
              <a:buChar char="●"/>
              <a:defRPr sz="1200">
                <a:solidFill>
                  <a:schemeClr val="lt1"/>
                </a:solidFill>
              </a:defRPr>
            </a:lvl4pPr>
            <a:lvl5pPr indent="-304800" lvl="4" marL="2286000" algn="l">
              <a:lnSpc>
                <a:spcPct val="115000"/>
              </a:lnSpc>
              <a:spcBef>
                <a:spcPts val="1600"/>
              </a:spcBef>
              <a:spcAft>
                <a:spcPts val="0"/>
              </a:spcAft>
              <a:buClr>
                <a:schemeClr val="lt1"/>
              </a:buClr>
              <a:buSzPts val="1200"/>
              <a:buChar char="○"/>
              <a:defRPr sz="1200">
                <a:solidFill>
                  <a:schemeClr val="lt1"/>
                </a:solidFill>
              </a:defRPr>
            </a:lvl5pPr>
            <a:lvl6pPr indent="-304800" lvl="5" marL="2743200" algn="l">
              <a:lnSpc>
                <a:spcPct val="115000"/>
              </a:lnSpc>
              <a:spcBef>
                <a:spcPts val="1600"/>
              </a:spcBef>
              <a:spcAft>
                <a:spcPts val="0"/>
              </a:spcAft>
              <a:buClr>
                <a:schemeClr val="lt1"/>
              </a:buClr>
              <a:buSzPts val="1200"/>
              <a:buChar char="■"/>
              <a:defRPr sz="1200">
                <a:solidFill>
                  <a:schemeClr val="lt1"/>
                </a:solidFill>
              </a:defRPr>
            </a:lvl6pPr>
            <a:lvl7pPr indent="-304800" lvl="6" marL="3200400" algn="l">
              <a:lnSpc>
                <a:spcPct val="115000"/>
              </a:lnSpc>
              <a:spcBef>
                <a:spcPts val="1600"/>
              </a:spcBef>
              <a:spcAft>
                <a:spcPts val="0"/>
              </a:spcAft>
              <a:buClr>
                <a:schemeClr val="lt1"/>
              </a:buClr>
              <a:buSzPts val="1200"/>
              <a:buChar char="●"/>
              <a:defRPr sz="1200">
                <a:solidFill>
                  <a:schemeClr val="lt1"/>
                </a:solidFill>
              </a:defRPr>
            </a:lvl7pPr>
            <a:lvl8pPr indent="-304800" lvl="7" marL="3657600" algn="l">
              <a:lnSpc>
                <a:spcPct val="115000"/>
              </a:lnSpc>
              <a:spcBef>
                <a:spcPts val="1600"/>
              </a:spcBef>
              <a:spcAft>
                <a:spcPts val="0"/>
              </a:spcAft>
              <a:buClr>
                <a:schemeClr val="lt1"/>
              </a:buClr>
              <a:buSzPts val="1200"/>
              <a:buChar char="○"/>
              <a:defRPr sz="1200">
                <a:solidFill>
                  <a:schemeClr val="lt1"/>
                </a:solidFill>
              </a:defRPr>
            </a:lvl8pPr>
            <a:lvl9pPr indent="-304800" lvl="8" marL="4114800" algn="l">
              <a:lnSpc>
                <a:spcPct val="115000"/>
              </a:lnSpc>
              <a:spcBef>
                <a:spcPts val="1600"/>
              </a:spcBef>
              <a:spcAft>
                <a:spcPts val="1600"/>
              </a:spcAft>
              <a:buClr>
                <a:schemeClr val="lt1"/>
              </a:buClr>
              <a:buSzPts val="1200"/>
              <a:buChar char="■"/>
              <a:defRPr sz="1200">
                <a:solidFill>
                  <a:schemeClr val="lt1"/>
                </a:solidFill>
              </a:defRPr>
            </a:lvl9pPr>
          </a:lstStyle>
          <a:p/>
        </p:txBody>
      </p:sp>
      <p:sp>
        <p:nvSpPr>
          <p:cNvPr id="43" name="Google Shape;43;g344f0bf17d5_0_185"/>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 point">
    <p:spTree>
      <p:nvGrpSpPr>
        <p:cNvPr id="44" name="Shape 44"/>
        <p:cNvGrpSpPr/>
        <p:nvPr/>
      </p:nvGrpSpPr>
      <p:grpSpPr>
        <a:xfrm>
          <a:off x="0" y="0"/>
          <a:ext cx="0" cy="0"/>
          <a:chOff x="0" y="0"/>
          <a:chExt cx="0" cy="0"/>
        </a:xfrm>
      </p:grpSpPr>
      <p:sp>
        <p:nvSpPr>
          <p:cNvPr id="45" name="Google Shape;45;g344f0bf17d5_0_191"/>
          <p:cNvSpPr txBox="1"/>
          <p:nvPr>
            <p:ph type="title"/>
          </p:nvPr>
        </p:nvSpPr>
        <p:spPr>
          <a:xfrm>
            <a:off x="490250" y="488250"/>
            <a:ext cx="6227100" cy="40908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6000"/>
              <a:buNone/>
              <a:defRPr sz="6000"/>
            </a:lvl1pPr>
            <a:lvl2pPr lvl="1" algn="l">
              <a:lnSpc>
                <a:spcPct val="100000"/>
              </a:lnSpc>
              <a:spcBef>
                <a:spcPts val="0"/>
              </a:spcBef>
              <a:spcAft>
                <a:spcPts val="0"/>
              </a:spcAft>
              <a:buSzPts val="6000"/>
              <a:buNone/>
              <a:defRPr sz="6000"/>
            </a:lvl2pPr>
            <a:lvl3pPr lvl="2" algn="l">
              <a:lnSpc>
                <a:spcPct val="100000"/>
              </a:lnSpc>
              <a:spcBef>
                <a:spcPts val="0"/>
              </a:spcBef>
              <a:spcAft>
                <a:spcPts val="0"/>
              </a:spcAft>
              <a:buSzPts val="6000"/>
              <a:buNone/>
              <a:defRPr sz="6000"/>
            </a:lvl3pPr>
            <a:lvl4pPr lvl="3" algn="l">
              <a:lnSpc>
                <a:spcPct val="100000"/>
              </a:lnSpc>
              <a:spcBef>
                <a:spcPts val="0"/>
              </a:spcBef>
              <a:spcAft>
                <a:spcPts val="0"/>
              </a:spcAft>
              <a:buSzPts val="6000"/>
              <a:buNone/>
              <a:defRPr sz="6000"/>
            </a:lvl4pPr>
            <a:lvl5pPr lvl="4" algn="l">
              <a:lnSpc>
                <a:spcPct val="100000"/>
              </a:lnSpc>
              <a:spcBef>
                <a:spcPts val="0"/>
              </a:spcBef>
              <a:spcAft>
                <a:spcPts val="0"/>
              </a:spcAft>
              <a:buSzPts val="6000"/>
              <a:buNone/>
              <a:defRPr sz="6000"/>
            </a:lvl5pPr>
            <a:lvl6pPr lvl="5" algn="l">
              <a:lnSpc>
                <a:spcPct val="100000"/>
              </a:lnSpc>
              <a:spcBef>
                <a:spcPts val="0"/>
              </a:spcBef>
              <a:spcAft>
                <a:spcPts val="0"/>
              </a:spcAft>
              <a:buSzPts val="6000"/>
              <a:buNone/>
              <a:defRPr sz="6000"/>
            </a:lvl6pPr>
            <a:lvl7pPr lvl="6" algn="l">
              <a:lnSpc>
                <a:spcPct val="100000"/>
              </a:lnSpc>
              <a:spcBef>
                <a:spcPts val="0"/>
              </a:spcBef>
              <a:spcAft>
                <a:spcPts val="0"/>
              </a:spcAft>
              <a:buSzPts val="6000"/>
              <a:buNone/>
              <a:defRPr sz="6000"/>
            </a:lvl7pPr>
            <a:lvl8pPr lvl="7" algn="l">
              <a:lnSpc>
                <a:spcPct val="100000"/>
              </a:lnSpc>
              <a:spcBef>
                <a:spcPts val="0"/>
              </a:spcBef>
              <a:spcAft>
                <a:spcPts val="0"/>
              </a:spcAft>
              <a:buSzPts val="6000"/>
              <a:buNone/>
              <a:defRPr sz="6000"/>
            </a:lvl8pPr>
            <a:lvl9pPr lvl="8" algn="l">
              <a:lnSpc>
                <a:spcPct val="100000"/>
              </a:lnSpc>
              <a:spcBef>
                <a:spcPts val="0"/>
              </a:spcBef>
              <a:spcAft>
                <a:spcPts val="0"/>
              </a:spcAft>
              <a:buSzPts val="6000"/>
              <a:buNone/>
              <a:defRPr sz="6000"/>
            </a:lvl9pPr>
          </a:lstStyle>
          <a:p/>
        </p:txBody>
      </p:sp>
      <p:sp>
        <p:nvSpPr>
          <p:cNvPr id="46" name="Google Shape;46;g344f0bf17d5_0_191"/>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 title and description">
    <p:spTree>
      <p:nvGrpSpPr>
        <p:cNvPr id="47" name="Shape 47"/>
        <p:cNvGrpSpPr/>
        <p:nvPr/>
      </p:nvGrpSpPr>
      <p:grpSpPr>
        <a:xfrm>
          <a:off x="0" y="0"/>
          <a:ext cx="0" cy="0"/>
          <a:chOff x="0" y="0"/>
          <a:chExt cx="0" cy="0"/>
        </a:xfrm>
      </p:grpSpPr>
      <p:sp>
        <p:nvSpPr>
          <p:cNvPr id="48" name="Google Shape;48;g344f0bf17d5_0_194"/>
          <p:cNvSpPr/>
          <p:nvPr/>
        </p:nvSpPr>
        <p:spPr>
          <a:xfrm flipH="1">
            <a:off x="0" y="0"/>
            <a:ext cx="4572000" cy="51435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 name="Google Shape;49;g344f0bf17d5_0_194"/>
          <p:cNvSpPr/>
          <p:nvPr/>
        </p:nvSpPr>
        <p:spPr>
          <a:xfrm rot="5400000">
            <a:off x="1946425" y="2517750"/>
            <a:ext cx="51429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 name="Google Shape;50;g344f0bf17d5_0_194"/>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dk2"/>
              </a:buClr>
              <a:buSzPts val="4200"/>
              <a:buNone/>
              <a:defRPr sz="4200">
                <a:solidFill>
                  <a:schemeClr val="dk2"/>
                </a:solidFill>
              </a:defRPr>
            </a:lvl1pPr>
            <a:lvl2pPr lvl="1" algn="ctr">
              <a:lnSpc>
                <a:spcPct val="100000"/>
              </a:lnSpc>
              <a:spcBef>
                <a:spcPts val="0"/>
              </a:spcBef>
              <a:spcAft>
                <a:spcPts val="0"/>
              </a:spcAft>
              <a:buClr>
                <a:schemeClr val="dk2"/>
              </a:buClr>
              <a:buSzPts val="4200"/>
              <a:buNone/>
              <a:defRPr sz="4200">
                <a:solidFill>
                  <a:schemeClr val="dk2"/>
                </a:solidFill>
              </a:defRPr>
            </a:lvl2pPr>
            <a:lvl3pPr lvl="2" algn="ctr">
              <a:lnSpc>
                <a:spcPct val="100000"/>
              </a:lnSpc>
              <a:spcBef>
                <a:spcPts val="0"/>
              </a:spcBef>
              <a:spcAft>
                <a:spcPts val="0"/>
              </a:spcAft>
              <a:buClr>
                <a:schemeClr val="dk2"/>
              </a:buClr>
              <a:buSzPts val="4200"/>
              <a:buNone/>
              <a:defRPr sz="4200">
                <a:solidFill>
                  <a:schemeClr val="dk2"/>
                </a:solidFill>
              </a:defRPr>
            </a:lvl3pPr>
            <a:lvl4pPr lvl="3" algn="ctr">
              <a:lnSpc>
                <a:spcPct val="100000"/>
              </a:lnSpc>
              <a:spcBef>
                <a:spcPts val="0"/>
              </a:spcBef>
              <a:spcAft>
                <a:spcPts val="0"/>
              </a:spcAft>
              <a:buClr>
                <a:schemeClr val="dk2"/>
              </a:buClr>
              <a:buSzPts val="4200"/>
              <a:buNone/>
              <a:defRPr sz="4200">
                <a:solidFill>
                  <a:schemeClr val="dk2"/>
                </a:solidFill>
              </a:defRPr>
            </a:lvl4pPr>
            <a:lvl5pPr lvl="4" algn="ctr">
              <a:lnSpc>
                <a:spcPct val="100000"/>
              </a:lnSpc>
              <a:spcBef>
                <a:spcPts val="0"/>
              </a:spcBef>
              <a:spcAft>
                <a:spcPts val="0"/>
              </a:spcAft>
              <a:buClr>
                <a:schemeClr val="dk2"/>
              </a:buClr>
              <a:buSzPts val="4200"/>
              <a:buNone/>
              <a:defRPr sz="4200">
                <a:solidFill>
                  <a:schemeClr val="dk2"/>
                </a:solidFill>
              </a:defRPr>
            </a:lvl5pPr>
            <a:lvl6pPr lvl="5" algn="ctr">
              <a:lnSpc>
                <a:spcPct val="100000"/>
              </a:lnSpc>
              <a:spcBef>
                <a:spcPts val="0"/>
              </a:spcBef>
              <a:spcAft>
                <a:spcPts val="0"/>
              </a:spcAft>
              <a:buClr>
                <a:schemeClr val="dk2"/>
              </a:buClr>
              <a:buSzPts val="4200"/>
              <a:buNone/>
              <a:defRPr sz="4200">
                <a:solidFill>
                  <a:schemeClr val="dk2"/>
                </a:solidFill>
              </a:defRPr>
            </a:lvl6pPr>
            <a:lvl7pPr lvl="6" algn="ctr">
              <a:lnSpc>
                <a:spcPct val="100000"/>
              </a:lnSpc>
              <a:spcBef>
                <a:spcPts val="0"/>
              </a:spcBef>
              <a:spcAft>
                <a:spcPts val="0"/>
              </a:spcAft>
              <a:buClr>
                <a:schemeClr val="dk2"/>
              </a:buClr>
              <a:buSzPts val="4200"/>
              <a:buNone/>
              <a:defRPr sz="4200">
                <a:solidFill>
                  <a:schemeClr val="dk2"/>
                </a:solidFill>
              </a:defRPr>
            </a:lvl7pPr>
            <a:lvl8pPr lvl="7" algn="ctr">
              <a:lnSpc>
                <a:spcPct val="100000"/>
              </a:lnSpc>
              <a:spcBef>
                <a:spcPts val="0"/>
              </a:spcBef>
              <a:spcAft>
                <a:spcPts val="0"/>
              </a:spcAft>
              <a:buClr>
                <a:schemeClr val="dk2"/>
              </a:buClr>
              <a:buSzPts val="4200"/>
              <a:buNone/>
              <a:defRPr sz="4200">
                <a:solidFill>
                  <a:schemeClr val="dk2"/>
                </a:solidFill>
              </a:defRPr>
            </a:lvl8pPr>
            <a:lvl9pPr lvl="8" algn="ctr">
              <a:lnSpc>
                <a:spcPct val="100000"/>
              </a:lnSpc>
              <a:spcBef>
                <a:spcPts val="0"/>
              </a:spcBef>
              <a:spcAft>
                <a:spcPts val="0"/>
              </a:spcAft>
              <a:buClr>
                <a:schemeClr val="dk2"/>
              </a:buClr>
              <a:buSzPts val="4200"/>
              <a:buNone/>
              <a:defRPr sz="4200">
                <a:solidFill>
                  <a:schemeClr val="dk2"/>
                </a:solidFill>
              </a:defRPr>
            </a:lvl9pPr>
          </a:lstStyle>
          <a:p/>
        </p:txBody>
      </p:sp>
      <p:sp>
        <p:nvSpPr>
          <p:cNvPr id="51" name="Google Shape;51;g344f0bf17d5_0_194"/>
          <p:cNvSpPr txBox="1"/>
          <p:nvPr>
            <p:ph idx="1" type="subTitle"/>
          </p:nvPr>
        </p:nvSpPr>
        <p:spPr>
          <a:xfrm>
            <a:off x="265500" y="2779467"/>
            <a:ext cx="40452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52" name="Google Shape;52;g344f0bf17d5_0_194"/>
          <p:cNvSpPr txBox="1"/>
          <p:nvPr>
            <p:ph idx="2" type="body"/>
          </p:nvPr>
        </p:nvSpPr>
        <p:spPr>
          <a:xfrm>
            <a:off x="4939500" y="724200"/>
            <a:ext cx="3837000" cy="3695100"/>
          </a:xfrm>
          <a:prstGeom prst="rect">
            <a:avLst/>
          </a:prstGeom>
          <a:noFill/>
          <a:ln>
            <a:noFill/>
          </a:ln>
        </p:spPr>
        <p:txBody>
          <a:bodyPr anchorCtr="0" anchor="ctr" bIns="91425" lIns="91425" spcFirstLastPara="1" rIns="91425" wrap="square" tIns="91425">
            <a:noAutofit/>
          </a:bodyPr>
          <a:lstStyle>
            <a:lvl1pPr indent="-342900" lvl="0" marL="457200" algn="l">
              <a:lnSpc>
                <a:spcPct val="115000"/>
              </a:lnSpc>
              <a:spcBef>
                <a:spcPts val="0"/>
              </a:spcBef>
              <a:spcAft>
                <a:spcPts val="0"/>
              </a:spcAft>
              <a:buClr>
                <a:schemeClr val="lt1"/>
              </a:buClr>
              <a:buSzPts val="1800"/>
              <a:buChar char="●"/>
              <a:defRPr>
                <a:solidFill>
                  <a:schemeClr val="lt1"/>
                </a:solidFill>
              </a:defRPr>
            </a:lvl1pPr>
            <a:lvl2pPr indent="-317500" lvl="1" marL="914400" algn="l">
              <a:lnSpc>
                <a:spcPct val="115000"/>
              </a:lnSpc>
              <a:spcBef>
                <a:spcPts val="1600"/>
              </a:spcBef>
              <a:spcAft>
                <a:spcPts val="0"/>
              </a:spcAft>
              <a:buClr>
                <a:schemeClr val="lt1"/>
              </a:buClr>
              <a:buSzPts val="1400"/>
              <a:buChar char="○"/>
              <a:defRPr>
                <a:solidFill>
                  <a:schemeClr val="lt1"/>
                </a:solidFill>
              </a:defRPr>
            </a:lvl2pPr>
            <a:lvl3pPr indent="-317500" lvl="2" marL="1371600" algn="l">
              <a:lnSpc>
                <a:spcPct val="115000"/>
              </a:lnSpc>
              <a:spcBef>
                <a:spcPts val="1600"/>
              </a:spcBef>
              <a:spcAft>
                <a:spcPts val="0"/>
              </a:spcAft>
              <a:buClr>
                <a:schemeClr val="lt1"/>
              </a:buClr>
              <a:buSzPts val="1400"/>
              <a:buChar char="■"/>
              <a:defRPr>
                <a:solidFill>
                  <a:schemeClr val="lt1"/>
                </a:solidFill>
              </a:defRPr>
            </a:lvl3pPr>
            <a:lvl4pPr indent="-317500" lvl="3" marL="1828800" algn="l">
              <a:lnSpc>
                <a:spcPct val="115000"/>
              </a:lnSpc>
              <a:spcBef>
                <a:spcPts val="1600"/>
              </a:spcBef>
              <a:spcAft>
                <a:spcPts val="0"/>
              </a:spcAft>
              <a:buClr>
                <a:schemeClr val="lt1"/>
              </a:buClr>
              <a:buSzPts val="1400"/>
              <a:buChar char="●"/>
              <a:defRPr>
                <a:solidFill>
                  <a:schemeClr val="lt1"/>
                </a:solidFill>
              </a:defRPr>
            </a:lvl4pPr>
            <a:lvl5pPr indent="-317500" lvl="4" marL="2286000" algn="l">
              <a:lnSpc>
                <a:spcPct val="115000"/>
              </a:lnSpc>
              <a:spcBef>
                <a:spcPts val="1600"/>
              </a:spcBef>
              <a:spcAft>
                <a:spcPts val="0"/>
              </a:spcAft>
              <a:buClr>
                <a:schemeClr val="lt1"/>
              </a:buClr>
              <a:buSzPts val="1400"/>
              <a:buChar char="○"/>
              <a:defRPr>
                <a:solidFill>
                  <a:schemeClr val="lt1"/>
                </a:solidFill>
              </a:defRPr>
            </a:lvl5pPr>
            <a:lvl6pPr indent="-317500" lvl="5" marL="2743200" algn="l">
              <a:lnSpc>
                <a:spcPct val="115000"/>
              </a:lnSpc>
              <a:spcBef>
                <a:spcPts val="1600"/>
              </a:spcBef>
              <a:spcAft>
                <a:spcPts val="0"/>
              </a:spcAft>
              <a:buClr>
                <a:schemeClr val="lt1"/>
              </a:buClr>
              <a:buSzPts val="1400"/>
              <a:buChar char="■"/>
              <a:defRPr>
                <a:solidFill>
                  <a:schemeClr val="lt1"/>
                </a:solidFill>
              </a:defRPr>
            </a:lvl6pPr>
            <a:lvl7pPr indent="-317500" lvl="6" marL="3200400" algn="l">
              <a:lnSpc>
                <a:spcPct val="115000"/>
              </a:lnSpc>
              <a:spcBef>
                <a:spcPts val="1600"/>
              </a:spcBef>
              <a:spcAft>
                <a:spcPts val="0"/>
              </a:spcAft>
              <a:buClr>
                <a:schemeClr val="lt1"/>
              </a:buClr>
              <a:buSzPts val="1400"/>
              <a:buChar char="●"/>
              <a:defRPr>
                <a:solidFill>
                  <a:schemeClr val="lt1"/>
                </a:solidFill>
              </a:defRPr>
            </a:lvl7pPr>
            <a:lvl8pPr indent="-317500" lvl="7" marL="3657600" algn="l">
              <a:lnSpc>
                <a:spcPct val="115000"/>
              </a:lnSpc>
              <a:spcBef>
                <a:spcPts val="1600"/>
              </a:spcBef>
              <a:spcAft>
                <a:spcPts val="0"/>
              </a:spcAft>
              <a:buClr>
                <a:schemeClr val="lt1"/>
              </a:buClr>
              <a:buSzPts val="1400"/>
              <a:buChar char="○"/>
              <a:defRPr>
                <a:solidFill>
                  <a:schemeClr val="lt1"/>
                </a:solidFill>
              </a:defRPr>
            </a:lvl8pPr>
            <a:lvl9pPr indent="-317500" lvl="8" marL="4114800" algn="l">
              <a:lnSpc>
                <a:spcPct val="115000"/>
              </a:lnSpc>
              <a:spcBef>
                <a:spcPts val="1600"/>
              </a:spcBef>
              <a:spcAft>
                <a:spcPts val="1600"/>
              </a:spcAft>
              <a:buClr>
                <a:schemeClr val="lt1"/>
              </a:buClr>
              <a:buSzPts val="1400"/>
              <a:buChar char="■"/>
              <a:defRPr>
                <a:solidFill>
                  <a:schemeClr val="lt1"/>
                </a:solidFill>
              </a:defRPr>
            </a:lvl9pPr>
          </a:lstStyle>
          <a:p/>
        </p:txBody>
      </p:sp>
      <p:sp>
        <p:nvSpPr>
          <p:cNvPr id="53" name="Google Shape;53;g344f0bf17d5_0_194"/>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3.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2" Type="http://schemas.openxmlformats.org/officeDocument/2006/relationships/theme" Target="../theme/theme4.xml"/><Relationship Id="rId9" Type="http://schemas.openxmlformats.org/officeDocument/2006/relationships/slideLayout" Target="../slideLayouts/slideLayout31.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g344f0bf17d5_0_152"/>
          <p:cNvSpPr txBox="1"/>
          <p:nvPr>
            <p:ph type="title"/>
          </p:nvPr>
        </p:nvSpPr>
        <p:spPr>
          <a:xfrm>
            <a:off x="471900" y="738725"/>
            <a:ext cx="8222100" cy="767700"/>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1pPr>
            <a:lvl2pPr lvl="1"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2pPr>
            <a:lvl3pPr lvl="2"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3pPr>
            <a:lvl4pPr lvl="3"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4pPr>
            <a:lvl5pPr lvl="4"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5pPr>
            <a:lvl6pPr lvl="5"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6pPr>
            <a:lvl7pPr lvl="6"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7pPr>
            <a:lvl8pPr lvl="7"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8pPr>
            <a:lvl9pPr lvl="8"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9pPr>
          </a:lstStyle>
          <a:p/>
        </p:txBody>
      </p:sp>
      <p:sp>
        <p:nvSpPr>
          <p:cNvPr id="7" name="Google Shape;7;g344f0bf17d5_0_152"/>
          <p:cNvSpPr txBox="1"/>
          <p:nvPr>
            <p:ph idx="1" type="body"/>
          </p:nvPr>
        </p:nvSpPr>
        <p:spPr>
          <a:xfrm>
            <a:off x="471900" y="1919075"/>
            <a:ext cx="8222100" cy="2710200"/>
          </a:xfrm>
          <a:prstGeom prst="rect">
            <a:avLst/>
          </a:prstGeom>
          <a:noFill/>
          <a:ln>
            <a:noFill/>
          </a:ln>
        </p:spPr>
        <p:txBody>
          <a:bodyPr anchorCtr="0" anchor="t" bIns="91425" lIns="91425" spcFirstLastPara="1" rIns="91425" wrap="square" tIns="91425">
            <a:noAutofit/>
          </a:bodyPr>
          <a:lstStyle>
            <a:lvl1pPr indent="-342900" lvl="0" marL="457200" marR="0" rtl="0" algn="l">
              <a:lnSpc>
                <a:spcPct val="115000"/>
              </a:lnSpc>
              <a:spcBef>
                <a:spcPts val="0"/>
              </a:spcBef>
              <a:spcAft>
                <a:spcPts val="0"/>
              </a:spcAft>
              <a:buClr>
                <a:schemeClr val="lt2"/>
              </a:buClr>
              <a:buSzPts val="1800"/>
              <a:buFont typeface="Roboto"/>
              <a:buChar char="●"/>
              <a:defRPr b="0" i="0" sz="1800" u="none" cap="none" strike="noStrike">
                <a:solidFill>
                  <a:schemeClr val="lt2"/>
                </a:solidFill>
                <a:latin typeface="Roboto"/>
                <a:ea typeface="Roboto"/>
                <a:cs typeface="Roboto"/>
                <a:sym typeface="Roboto"/>
              </a:defRPr>
            </a:lvl1pPr>
            <a:lvl2pPr indent="-317500" lvl="1" marL="9144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2pPr>
            <a:lvl3pPr indent="-317500" lvl="2" marL="13716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3pPr>
            <a:lvl4pPr indent="-317500" lvl="3" marL="18288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4pPr>
            <a:lvl5pPr indent="-317500" lvl="4" marL="22860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5pPr>
            <a:lvl6pPr indent="-317500" lvl="5" marL="27432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6pPr>
            <a:lvl7pPr indent="-317500" lvl="6" marL="32004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7pPr>
            <a:lvl8pPr indent="-317500" lvl="7" marL="36576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8pPr>
            <a:lvl9pPr indent="-317500" lvl="8" marL="4114800" marR="0" rtl="0" algn="l">
              <a:lnSpc>
                <a:spcPct val="115000"/>
              </a:lnSpc>
              <a:spcBef>
                <a:spcPts val="1600"/>
              </a:spcBef>
              <a:spcAft>
                <a:spcPts val="1600"/>
              </a:spcAft>
              <a:buClr>
                <a:schemeClr val="lt2"/>
              </a:buClr>
              <a:buSzPts val="1400"/>
              <a:buFont typeface="Roboto"/>
              <a:buChar char="■"/>
              <a:defRPr b="0" i="0" sz="1400" u="none" cap="none" strike="noStrike">
                <a:solidFill>
                  <a:schemeClr val="lt2"/>
                </a:solidFill>
                <a:latin typeface="Roboto"/>
                <a:ea typeface="Roboto"/>
                <a:cs typeface="Roboto"/>
                <a:sym typeface="Roboto"/>
              </a:defRPr>
            </a:lvl9pPr>
          </a:lstStyle>
          <a:p/>
        </p:txBody>
      </p:sp>
      <p:sp>
        <p:nvSpPr>
          <p:cNvPr id="8" name="Google Shape;8;g344f0bf17d5_0_152"/>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material">
    <p:bg>
      <p:bgPr>
        <a:solidFill>
          <a:schemeClr val="dk1"/>
        </a:solidFill>
      </p:bgPr>
    </p:bg>
    <p:spTree>
      <p:nvGrpSpPr>
        <p:cNvPr id="63" name="Shape 63"/>
        <p:cNvGrpSpPr/>
        <p:nvPr/>
      </p:nvGrpSpPr>
      <p:grpSpPr>
        <a:xfrm>
          <a:off x="0" y="0"/>
          <a:ext cx="0" cy="0"/>
          <a:chOff x="0" y="0"/>
          <a:chExt cx="0" cy="0"/>
        </a:xfrm>
      </p:grpSpPr>
      <p:sp>
        <p:nvSpPr>
          <p:cNvPr id="64" name="Google Shape;64;g344f0bf17d5_0_210"/>
          <p:cNvSpPr txBox="1"/>
          <p:nvPr>
            <p:ph type="title"/>
          </p:nvPr>
        </p:nvSpPr>
        <p:spPr>
          <a:xfrm>
            <a:off x="471900" y="738725"/>
            <a:ext cx="8222100" cy="767700"/>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1pPr>
            <a:lvl2pPr lvl="1"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2pPr>
            <a:lvl3pPr lvl="2"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3pPr>
            <a:lvl4pPr lvl="3"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4pPr>
            <a:lvl5pPr lvl="4"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5pPr>
            <a:lvl6pPr lvl="5"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6pPr>
            <a:lvl7pPr lvl="6"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7pPr>
            <a:lvl8pPr lvl="7"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8pPr>
            <a:lvl9pPr lvl="8"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9pPr>
          </a:lstStyle>
          <a:p/>
        </p:txBody>
      </p:sp>
      <p:sp>
        <p:nvSpPr>
          <p:cNvPr id="65" name="Google Shape;65;g344f0bf17d5_0_210"/>
          <p:cNvSpPr txBox="1"/>
          <p:nvPr>
            <p:ph idx="1" type="body"/>
          </p:nvPr>
        </p:nvSpPr>
        <p:spPr>
          <a:xfrm>
            <a:off x="471900" y="1919075"/>
            <a:ext cx="8222100" cy="2710200"/>
          </a:xfrm>
          <a:prstGeom prst="rect">
            <a:avLst/>
          </a:prstGeom>
          <a:noFill/>
          <a:ln>
            <a:noFill/>
          </a:ln>
        </p:spPr>
        <p:txBody>
          <a:bodyPr anchorCtr="0" anchor="t" bIns="91425" lIns="91425" spcFirstLastPara="1" rIns="91425" wrap="square" tIns="91425">
            <a:noAutofit/>
          </a:bodyPr>
          <a:lstStyle>
            <a:lvl1pPr indent="-342900" lvl="0" marL="457200" marR="0" rtl="0" algn="l">
              <a:lnSpc>
                <a:spcPct val="115000"/>
              </a:lnSpc>
              <a:spcBef>
                <a:spcPts val="0"/>
              </a:spcBef>
              <a:spcAft>
                <a:spcPts val="0"/>
              </a:spcAft>
              <a:buClr>
                <a:schemeClr val="lt2"/>
              </a:buClr>
              <a:buSzPts val="1800"/>
              <a:buFont typeface="Roboto"/>
              <a:buChar char="●"/>
              <a:defRPr b="0" i="0" sz="1800" u="none" cap="none" strike="noStrike">
                <a:solidFill>
                  <a:schemeClr val="lt2"/>
                </a:solidFill>
                <a:latin typeface="Roboto"/>
                <a:ea typeface="Roboto"/>
                <a:cs typeface="Roboto"/>
                <a:sym typeface="Roboto"/>
              </a:defRPr>
            </a:lvl1pPr>
            <a:lvl2pPr indent="-317500" lvl="1" marL="9144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2pPr>
            <a:lvl3pPr indent="-317500" lvl="2" marL="13716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3pPr>
            <a:lvl4pPr indent="-317500" lvl="3" marL="18288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4pPr>
            <a:lvl5pPr indent="-317500" lvl="4" marL="22860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5pPr>
            <a:lvl6pPr indent="-317500" lvl="5" marL="27432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6pPr>
            <a:lvl7pPr indent="-317500" lvl="6" marL="32004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7pPr>
            <a:lvl8pPr indent="-317500" lvl="7" marL="36576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8pPr>
            <a:lvl9pPr indent="-317500" lvl="8" marL="4114800" marR="0" rtl="0" algn="l">
              <a:lnSpc>
                <a:spcPct val="115000"/>
              </a:lnSpc>
              <a:spcBef>
                <a:spcPts val="1600"/>
              </a:spcBef>
              <a:spcAft>
                <a:spcPts val="1600"/>
              </a:spcAft>
              <a:buClr>
                <a:schemeClr val="lt2"/>
              </a:buClr>
              <a:buSzPts val="1400"/>
              <a:buFont typeface="Roboto"/>
              <a:buChar char="■"/>
              <a:defRPr b="0" i="0" sz="1400" u="none" cap="none" strike="noStrike">
                <a:solidFill>
                  <a:schemeClr val="lt2"/>
                </a:solidFill>
                <a:latin typeface="Roboto"/>
                <a:ea typeface="Roboto"/>
                <a:cs typeface="Roboto"/>
                <a:sym typeface="Roboto"/>
              </a:defRPr>
            </a:lvl9pPr>
          </a:lstStyle>
          <a:p/>
        </p:txBody>
      </p:sp>
      <p:sp>
        <p:nvSpPr>
          <p:cNvPr id="66" name="Google Shape;66;g344f0bf17d5_0_210"/>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 accent1="accent1" accent2="accent2" accent3="accent3" accent4="accent4" accent5="accent5" accent6="accent6" bg1="lt1" bg2="dk2" tx1="dk1" tx2="lt2" folHlink="folHlink" hlink="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material">
    <p:bg>
      <p:bgPr>
        <a:solidFill>
          <a:schemeClr val="dk1"/>
        </a:solidFill>
      </p:bgPr>
    </p:bg>
    <p:spTree>
      <p:nvGrpSpPr>
        <p:cNvPr id="121" name="Shape 121"/>
        <p:cNvGrpSpPr/>
        <p:nvPr/>
      </p:nvGrpSpPr>
      <p:grpSpPr>
        <a:xfrm>
          <a:off x="0" y="0"/>
          <a:ext cx="0" cy="0"/>
          <a:chOff x="0" y="0"/>
          <a:chExt cx="0" cy="0"/>
        </a:xfrm>
      </p:grpSpPr>
      <p:sp>
        <p:nvSpPr>
          <p:cNvPr id="122" name="Google Shape;122;p45"/>
          <p:cNvSpPr txBox="1"/>
          <p:nvPr>
            <p:ph type="title"/>
          </p:nvPr>
        </p:nvSpPr>
        <p:spPr>
          <a:xfrm>
            <a:off x="471900" y="738725"/>
            <a:ext cx="8222100" cy="767700"/>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1pPr>
            <a:lvl2pPr lvl="1"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2pPr>
            <a:lvl3pPr lvl="2"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3pPr>
            <a:lvl4pPr lvl="3"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4pPr>
            <a:lvl5pPr lvl="4"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5pPr>
            <a:lvl6pPr lvl="5"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6pPr>
            <a:lvl7pPr lvl="6"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7pPr>
            <a:lvl8pPr lvl="7"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8pPr>
            <a:lvl9pPr lvl="8"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9pPr>
          </a:lstStyle>
          <a:p/>
        </p:txBody>
      </p:sp>
      <p:sp>
        <p:nvSpPr>
          <p:cNvPr id="123" name="Google Shape;123;p45"/>
          <p:cNvSpPr txBox="1"/>
          <p:nvPr>
            <p:ph idx="1" type="body"/>
          </p:nvPr>
        </p:nvSpPr>
        <p:spPr>
          <a:xfrm>
            <a:off x="471900" y="1919075"/>
            <a:ext cx="8222100" cy="2710200"/>
          </a:xfrm>
          <a:prstGeom prst="rect">
            <a:avLst/>
          </a:prstGeom>
          <a:noFill/>
          <a:ln>
            <a:noFill/>
          </a:ln>
        </p:spPr>
        <p:txBody>
          <a:bodyPr anchorCtr="0" anchor="t" bIns="91425" lIns="91425" spcFirstLastPara="1" rIns="91425" wrap="square" tIns="91425">
            <a:noAutofit/>
          </a:bodyPr>
          <a:lstStyle>
            <a:lvl1pPr indent="-342900" lvl="0" marL="457200" marR="0" rtl="0" algn="l">
              <a:lnSpc>
                <a:spcPct val="115000"/>
              </a:lnSpc>
              <a:spcBef>
                <a:spcPts val="0"/>
              </a:spcBef>
              <a:spcAft>
                <a:spcPts val="0"/>
              </a:spcAft>
              <a:buClr>
                <a:schemeClr val="lt2"/>
              </a:buClr>
              <a:buSzPts val="1800"/>
              <a:buFont typeface="Roboto"/>
              <a:buChar char="●"/>
              <a:defRPr b="0" i="0" sz="1800" u="none" cap="none" strike="noStrike">
                <a:solidFill>
                  <a:schemeClr val="lt2"/>
                </a:solidFill>
                <a:latin typeface="Roboto"/>
                <a:ea typeface="Roboto"/>
                <a:cs typeface="Roboto"/>
                <a:sym typeface="Roboto"/>
              </a:defRPr>
            </a:lvl1pPr>
            <a:lvl2pPr indent="-317500" lvl="1" marL="9144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2pPr>
            <a:lvl3pPr indent="-317500" lvl="2" marL="13716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3pPr>
            <a:lvl4pPr indent="-317500" lvl="3" marL="18288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4pPr>
            <a:lvl5pPr indent="-317500" lvl="4" marL="22860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5pPr>
            <a:lvl6pPr indent="-317500" lvl="5" marL="27432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6pPr>
            <a:lvl7pPr indent="-317500" lvl="6" marL="32004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7pPr>
            <a:lvl8pPr indent="-317500" lvl="7" marL="36576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8pPr>
            <a:lvl9pPr indent="-317500" lvl="8" marL="4114800" marR="0" rtl="0" algn="l">
              <a:lnSpc>
                <a:spcPct val="115000"/>
              </a:lnSpc>
              <a:spcBef>
                <a:spcPts val="1600"/>
              </a:spcBef>
              <a:spcAft>
                <a:spcPts val="1600"/>
              </a:spcAft>
              <a:buClr>
                <a:schemeClr val="lt2"/>
              </a:buClr>
              <a:buSzPts val="1400"/>
              <a:buFont typeface="Roboto"/>
              <a:buChar char="■"/>
              <a:defRPr b="0" i="0" sz="1400" u="none" cap="none" strike="noStrike">
                <a:solidFill>
                  <a:schemeClr val="lt2"/>
                </a:solidFill>
                <a:latin typeface="Roboto"/>
                <a:ea typeface="Roboto"/>
                <a:cs typeface="Roboto"/>
                <a:sym typeface="Roboto"/>
              </a:defRPr>
            </a:lvl9pPr>
          </a:lstStyle>
          <a:p/>
        </p:txBody>
      </p:sp>
      <p:sp>
        <p:nvSpPr>
          <p:cNvPr id="124" name="Google Shape;124;p45"/>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 accent1="accent1" accent2="accent2" accent3="accent3" accent4="accent4" accent5="accent5" accent6="accent6" bg1="lt1" bg2="dk2" tx1="dk1" tx2="lt2" folHlink="folHlink" hlink="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0.xml"/><Relationship Id="rId3" Type="http://schemas.openxmlformats.org/officeDocument/2006/relationships/image" Target="../media/image2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2.xml"/><Relationship Id="rId3" Type="http://schemas.openxmlformats.org/officeDocument/2006/relationships/image" Target="../media/image19.jpg"/><Relationship Id="rId4" Type="http://schemas.openxmlformats.org/officeDocument/2006/relationships/image" Target="../media/image11.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3.xml"/><Relationship Id="rId3" Type="http://schemas.openxmlformats.org/officeDocument/2006/relationships/image" Target="../media/image9.png"/><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8.xml"/><Relationship Id="rId3" Type="http://schemas.openxmlformats.org/officeDocument/2006/relationships/image" Target="../media/image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9.xml"/><Relationship Id="rId3" Type="http://schemas.openxmlformats.org/officeDocument/2006/relationships/image" Target="../media/image13.png"/><Relationship Id="rId4" Type="http://schemas.openxmlformats.org/officeDocument/2006/relationships/image" Target="../media/image17.png"/><Relationship Id="rId5" Type="http://schemas.openxmlformats.org/officeDocument/2006/relationships/image" Target="../media/image10.png"/><Relationship Id="rId6" Type="http://schemas.openxmlformats.org/officeDocument/2006/relationships/image" Target="../media/image15.png"/><Relationship Id="rId7" Type="http://schemas.openxmlformats.org/officeDocument/2006/relationships/image" Target="../media/image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hyperlink" Target="mailto:a.lara@umh.es" TargetMode="External"/><Relationship Id="rId4" Type="http://schemas.openxmlformats.org/officeDocument/2006/relationships/image" Target="../media/image3.jpg"/><Relationship Id="rId5" Type="http://schemas.openxmlformats.org/officeDocument/2006/relationships/image" Target="../media/image4.png"/><Relationship Id="rId6" Type="http://schemas.openxmlformats.org/officeDocument/2006/relationships/image" Target="../media/image2.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1.xml"/><Relationship Id="rId3" Type="http://schemas.openxmlformats.org/officeDocument/2006/relationships/hyperlink" Target="http://www.youtube.com/watch?v=IXR4ro9Q9zU" TargetMode="External"/><Relationship Id="rId4" Type="http://schemas.openxmlformats.org/officeDocument/2006/relationships/image" Target="../media/image6.png"/><Relationship Id="rId5" Type="http://schemas.openxmlformats.org/officeDocument/2006/relationships/hyperlink" Target="http://www.youtube.com/watch?v=IXR4ro9Q9zU" TargetMode="External"/><Relationship Id="rId6" Type="http://schemas.openxmlformats.org/officeDocument/2006/relationships/image" Target="../media/image12.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4.xml"/><Relationship Id="rId3" Type="http://schemas.openxmlformats.org/officeDocument/2006/relationships/image" Target="../media/image18.png"/><Relationship Id="rId4" Type="http://schemas.openxmlformats.org/officeDocument/2006/relationships/image" Target="../media/image14.png"/><Relationship Id="rId5" Type="http://schemas.openxmlformats.org/officeDocument/2006/relationships/image" Target="../media/image21.png"/><Relationship Id="rId6" Type="http://schemas.openxmlformats.org/officeDocument/2006/relationships/image" Target="../media/image2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5.xml"/><Relationship Id="rId3" Type="http://schemas.openxmlformats.org/officeDocument/2006/relationships/image" Target="../media/image2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6.xml"/><Relationship Id="rId3" Type="http://schemas.openxmlformats.org/officeDocument/2006/relationships/image" Target="../media/image3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7.xml"/><Relationship Id="rId3" Type="http://schemas.openxmlformats.org/officeDocument/2006/relationships/image" Target="../media/image24.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9.xml"/><Relationship Id="rId3" Type="http://schemas.openxmlformats.org/officeDocument/2006/relationships/image" Target="../media/image25.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3.xml"/><Relationship Id="rId3" Type="http://schemas.openxmlformats.org/officeDocument/2006/relationships/image" Target="../media/image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30.xml"/><Relationship Id="rId3" Type="http://schemas.openxmlformats.org/officeDocument/2006/relationships/image" Target="../media/image23.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31.xml"/><Relationship Id="rId3" Type="http://schemas.openxmlformats.org/officeDocument/2006/relationships/hyperlink" Target="https://www.datawrapper.de/" TargetMode="External"/><Relationship Id="rId4" Type="http://schemas.openxmlformats.org/officeDocument/2006/relationships/hyperlink" Target="https://infogr.am/" TargetMode="External"/><Relationship Id="rId5" Type="http://schemas.openxmlformats.org/officeDocument/2006/relationships/image" Target="../media/image26.png"/><Relationship Id="rId6" Type="http://schemas.openxmlformats.org/officeDocument/2006/relationships/image" Target="../media/image27.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32.xml"/><Relationship Id="rId3" Type="http://schemas.openxmlformats.org/officeDocument/2006/relationships/hyperlink" Target="https://www.flickr.com/groups/flicrkrenespaol/" TargetMode="External"/><Relationship Id="rId4" Type="http://schemas.openxmlformats.org/officeDocument/2006/relationships/hyperlink" Target="https://pixabay.com/es/" TargetMode="External"/><Relationship Id="rId5" Type="http://schemas.openxmlformats.org/officeDocument/2006/relationships/image" Target="../media/image29.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34.xml"/><Relationship Id="rId3" Type="http://schemas.openxmlformats.org/officeDocument/2006/relationships/image" Target="../media/image41.png"/><Relationship Id="rId4" Type="http://schemas.openxmlformats.org/officeDocument/2006/relationships/image" Target="../media/image30.png"/><Relationship Id="rId5" Type="http://schemas.openxmlformats.org/officeDocument/2006/relationships/hyperlink" Target="https://paceandlaunchpad.sthelens.gov.uk/sections/launchpad-tuition-service/parentchild-support/national-online-safety/" TargetMode="External"/><Relationship Id="rId6" Type="http://schemas.openxmlformats.org/officeDocument/2006/relationships/hyperlink" Target="https://paceandlaunchpad.sthelens.gov.uk/sections/launchpad-tuition-service/parentchild-support/national-online-safety/"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35.xml"/><Relationship Id="rId3" Type="http://schemas.openxmlformats.org/officeDocument/2006/relationships/hyperlink" Target="https://www.scribd.com/user/572145760/Jesus-Antonio-Francisco-Ramirez" TargetMode="External"/><Relationship Id="rId4" Type="http://schemas.openxmlformats.org/officeDocument/2006/relationships/image" Target="../media/image32.png"/><Relationship Id="rId5" Type="http://schemas.openxmlformats.org/officeDocument/2006/relationships/image" Target="../media/image33.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36.xml"/><Relationship Id="rId3" Type="http://schemas.openxmlformats.org/officeDocument/2006/relationships/image" Target="../media/image37.png"/><Relationship Id="rId4" Type="http://schemas.openxmlformats.org/officeDocument/2006/relationships/image" Target="../media/image35.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37.xml"/><Relationship Id="rId3" Type="http://schemas.openxmlformats.org/officeDocument/2006/relationships/image" Target="../media/image34.png"/><Relationship Id="rId4" Type="http://schemas.openxmlformats.org/officeDocument/2006/relationships/image" Target="../media/image38.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38.xml"/><Relationship Id="rId3" Type="http://schemas.openxmlformats.org/officeDocument/2006/relationships/image" Target="../media/image36.png"/><Relationship Id="rId4" Type="http://schemas.openxmlformats.org/officeDocument/2006/relationships/image" Target="../media/image44.png"/><Relationship Id="rId5" Type="http://schemas.openxmlformats.org/officeDocument/2006/relationships/hyperlink" Target="https://www.behance.net/" TargetMode="External"/><Relationship Id="rId6" Type="http://schemas.openxmlformats.org/officeDocument/2006/relationships/hyperlink" Target="https://www.oafifoundation.com/evento/iv-congreso-articulando-el-deporte/" TargetMode="External"/><Relationship Id="rId7" Type="http://schemas.openxmlformats.org/officeDocument/2006/relationships/hyperlink" Target="https://www.oafifoundation.com/evento/iv-congreso-articulando-el-deporte/" TargetMode="Externa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41.xml"/><Relationship Id="rId3" Type="http://schemas.openxmlformats.org/officeDocument/2006/relationships/image" Target="../media/image45.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42.xml"/><Relationship Id="rId3" Type="http://schemas.openxmlformats.org/officeDocument/2006/relationships/hyperlink" Target="https://www.fecyt.es/es/publicacion/percepcion-social-de-la-ciencia-y-la-tecnologia-en-espana-2022" TargetMode="External"/><Relationship Id="rId4" Type="http://schemas.openxmlformats.org/officeDocument/2006/relationships/hyperlink" Target="https://www.acta.es/medios/articulos/comunicacion_e_informacion/040099.pdf" TargetMode="External"/><Relationship Id="rId5" Type="http://schemas.openxmlformats.org/officeDocument/2006/relationships/hyperlink" Target="https://editorial.umh.es/2021/03/05/ciencia-y-periodismo-una-es-de-marte-y-otra-es-de-venus/" TargetMode="Externa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3.xml"/><Relationship Id="rId3" Type="http://schemas.openxmlformats.org/officeDocument/2006/relationships/hyperlink" Target="https://salvandomiterritorio.umh.es/" TargetMode="External"/><Relationship Id="rId4" Type="http://schemas.openxmlformats.org/officeDocument/2006/relationships/hyperlink" Target="https://creativecommons.org/licenses/by-nc-nd/4.0/" TargetMode="External"/><Relationship Id="rId5" Type="http://schemas.openxmlformats.org/officeDocument/2006/relationships/image" Target="../media/image3.jpg"/><Relationship Id="rId6" Type="http://schemas.openxmlformats.org/officeDocument/2006/relationships/image" Target="../media/image4.png"/><Relationship Id="rId7" Type="http://schemas.openxmlformats.org/officeDocument/2006/relationships/image" Target="../media/image2.jpg"/><Relationship Id="rId8" Type="http://schemas.openxmlformats.org/officeDocument/2006/relationships/image" Target="../media/image43.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44.xml"/><Relationship Id="rId3" Type="http://schemas.openxmlformats.org/officeDocument/2006/relationships/image" Target="../media/image3.jpg"/><Relationship Id="rId4" Type="http://schemas.openxmlformats.org/officeDocument/2006/relationships/image" Target="../media/image4.png"/><Relationship Id="rId5" Type="http://schemas.openxmlformats.org/officeDocument/2006/relationships/image" Target="../media/image2.jpg"/><Relationship Id="rId6" Type="http://schemas.openxmlformats.org/officeDocument/2006/relationships/hyperlink" Target="mailto:a.lara@umh.es"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8.xml"/><Relationship Id="rId3"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g344f0bf17d5_0_134"/>
          <p:cNvSpPr/>
          <p:nvPr/>
        </p:nvSpPr>
        <p:spPr>
          <a:xfrm>
            <a:off x="137269" y="234268"/>
            <a:ext cx="8791355" cy="4545550"/>
          </a:xfrm>
          <a:custGeom>
            <a:rect b="b" l="l" r="r" t="t"/>
            <a:pathLst>
              <a:path extrusionOk="0" h="4545550" w="8791355">
                <a:moveTo>
                  <a:pt x="65216" y="130353"/>
                </a:moveTo>
                <a:cubicBezTo>
                  <a:pt x="158672" y="-148708"/>
                  <a:pt x="8329662" y="83070"/>
                  <a:pt x="8722594" y="130353"/>
                </a:cubicBezTo>
                <a:cubicBezTo>
                  <a:pt x="8965615" y="585313"/>
                  <a:pt x="8619889" y="3037703"/>
                  <a:pt x="8722594" y="4482930"/>
                </a:cubicBezTo>
                <a:cubicBezTo>
                  <a:pt x="5677682" y="4696075"/>
                  <a:pt x="1844122" y="4701421"/>
                  <a:pt x="139623" y="4498220"/>
                </a:cubicBezTo>
                <a:cubicBezTo>
                  <a:pt x="-85389" y="2924252"/>
                  <a:pt x="36100" y="1738301"/>
                  <a:pt x="65216" y="130353"/>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184" name="Google Shape;184;g344f0bf17d5_0_134"/>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0" i="0" lang="es-ES" sz="1200" u="none" cap="none" strike="noStrike">
                <a:solidFill>
                  <a:srgbClr val="8D8D8D"/>
                </a:solidFill>
                <a:latin typeface="Arial"/>
                <a:ea typeface="Arial"/>
                <a:cs typeface="Arial"/>
                <a:sym typeface="Arial"/>
              </a:rPr>
              <a:t>Saving my territory </a:t>
            </a:r>
            <a:r>
              <a:rPr b="0" i="0" lang="es-ES" sz="1200" u="none" cap="none" strike="noStrike">
                <a:solidFill>
                  <a:srgbClr val="1D1D1B"/>
                </a:solidFill>
                <a:latin typeface="Arial"/>
                <a:ea typeface="Arial"/>
                <a:cs typeface="Arial"/>
                <a:sym typeface="Arial"/>
              </a:rPr>
              <a:t>- Research and the Scientific Method</a:t>
            </a:r>
            <a:endParaRPr b="0" i="0" sz="1200" u="none" cap="none" strike="noStrike">
              <a:solidFill>
                <a:srgbClr val="1D1D1B"/>
              </a:solidFill>
              <a:latin typeface="Arial"/>
              <a:ea typeface="Arial"/>
              <a:cs typeface="Arial"/>
              <a:sym typeface="Arial"/>
            </a:endParaRPr>
          </a:p>
        </p:txBody>
      </p:sp>
      <p:sp>
        <p:nvSpPr>
          <p:cNvPr id="185" name="Google Shape;185;g344f0bf17d5_0_134"/>
          <p:cNvSpPr txBox="1"/>
          <p:nvPr/>
        </p:nvSpPr>
        <p:spPr>
          <a:xfrm>
            <a:off x="540000" y="381475"/>
            <a:ext cx="8096400" cy="41700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rgbClr val="000000"/>
              </a:buClr>
              <a:buSzPts val="1200"/>
              <a:buFont typeface="Arial"/>
              <a:buNone/>
            </a:pPr>
            <a:r>
              <a:rPr b="1" i="0" lang="es-ES" sz="1200" u="none" cap="none" strike="noStrike">
                <a:solidFill>
                  <a:srgbClr val="7030A0"/>
                </a:solidFill>
                <a:latin typeface="Arial"/>
                <a:ea typeface="Arial"/>
                <a:cs typeface="Arial"/>
                <a:sym typeface="Arial"/>
              </a:rPr>
              <a:t>INSTRUCTIONS/RECOMMENDATIONS FOR TEACHERS</a:t>
            </a:r>
            <a:endParaRPr b="1" i="0" sz="1200" u="none" cap="none" strike="noStrike">
              <a:solidFill>
                <a:srgbClr val="7030A0"/>
              </a:solidFill>
              <a:latin typeface="Arial"/>
              <a:ea typeface="Arial"/>
              <a:cs typeface="Arial"/>
              <a:sym typeface="Arial"/>
            </a:endParaRPr>
          </a:p>
          <a:p>
            <a:pPr indent="0" lvl="0" marL="0" marR="0" rtl="0" algn="l">
              <a:lnSpc>
                <a:spcPct val="115000"/>
              </a:lnSpc>
              <a:spcBef>
                <a:spcPts val="1000"/>
              </a:spcBef>
              <a:spcAft>
                <a:spcPts val="0"/>
              </a:spcAft>
              <a:buClr>
                <a:srgbClr val="000000"/>
              </a:buClr>
              <a:buSzPts val="1200"/>
              <a:buFont typeface="Arial"/>
              <a:buNone/>
            </a:pPr>
            <a:r>
              <a:rPr b="0" i="0" lang="es-ES" sz="1200" u="none" cap="none" strike="noStrike">
                <a:solidFill>
                  <a:srgbClr val="7030A0"/>
                </a:solidFill>
                <a:latin typeface="Arial"/>
                <a:ea typeface="Arial"/>
                <a:cs typeface="Arial"/>
                <a:sym typeface="Arial"/>
              </a:rPr>
              <a:t>The </a:t>
            </a:r>
            <a:r>
              <a:rPr b="1" i="0" lang="es-ES" sz="1200" u="none" cap="none" strike="noStrike">
                <a:solidFill>
                  <a:srgbClr val="7030A0"/>
                </a:solidFill>
                <a:latin typeface="Arial"/>
                <a:ea typeface="Arial"/>
                <a:cs typeface="Arial"/>
                <a:sym typeface="Arial"/>
              </a:rPr>
              <a:t>Scientific Communication </a:t>
            </a:r>
            <a:r>
              <a:rPr b="0" i="0" lang="es-ES" sz="1200" u="none" cap="none" strike="noStrike">
                <a:solidFill>
                  <a:srgbClr val="7030A0"/>
                </a:solidFill>
                <a:latin typeface="Arial"/>
                <a:ea typeface="Arial"/>
                <a:cs typeface="Arial"/>
                <a:sym typeface="Arial"/>
              </a:rPr>
              <a:t>workshop/section consists of 1 part/session. The </a:t>
            </a:r>
            <a:r>
              <a:rPr b="0" i="1" lang="es-ES" sz="1200" u="none" cap="none" strike="noStrike">
                <a:solidFill>
                  <a:srgbClr val="7030A0"/>
                </a:solidFill>
                <a:latin typeface="Arial"/>
                <a:ea typeface="Arial"/>
                <a:cs typeface="Arial"/>
                <a:sym typeface="Arial"/>
              </a:rPr>
              <a:t>Saving My Territory </a:t>
            </a:r>
            <a:r>
              <a:rPr b="0" i="0" lang="es-ES" sz="1200" u="none" cap="none" strike="noStrike">
                <a:solidFill>
                  <a:srgbClr val="7030A0"/>
                </a:solidFill>
                <a:latin typeface="Arial"/>
                <a:ea typeface="Arial"/>
                <a:cs typeface="Arial"/>
                <a:sym typeface="Arial"/>
              </a:rPr>
              <a:t>Guide explains the contents of each workshop/section in detail, and contains recommendations for classroom work.</a:t>
            </a:r>
            <a:endParaRPr b="0" i="0" sz="1200" u="none" cap="none" strike="noStrike">
              <a:solidFill>
                <a:srgbClr val="7030A0"/>
              </a:solidFill>
              <a:latin typeface="Arial"/>
              <a:ea typeface="Arial"/>
              <a:cs typeface="Arial"/>
              <a:sym typeface="Arial"/>
            </a:endParaRPr>
          </a:p>
          <a:p>
            <a:pPr indent="0" lvl="0" marL="0" marR="0" rtl="0" algn="l">
              <a:lnSpc>
                <a:spcPct val="115000"/>
              </a:lnSpc>
              <a:spcBef>
                <a:spcPts val="1000"/>
              </a:spcBef>
              <a:spcAft>
                <a:spcPts val="0"/>
              </a:spcAft>
              <a:buClr>
                <a:srgbClr val="000000"/>
              </a:buClr>
              <a:buSzPts val="1200"/>
              <a:buFont typeface="Arial"/>
              <a:buNone/>
            </a:pPr>
            <a:r>
              <a:rPr b="0" i="0" lang="es-ES" sz="1200" u="none" cap="none" strike="noStrike">
                <a:solidFill>
                  <a:srgbClr val="7030A0"/>
                </a:solidFill>
                <a:latin typeface="Arial"/>
                <a:ea typeface="Arial"/>
                <a:cs typeface="Arial"/>
                <a:sym typeface="Arial"/>
              </a:rPr>
              <a:t>This part/session is accompanied by 2 presentations:</a:t>
            </a:r>
            <a:endParaRPr b="0" i="0" sz="1200" u="none" cap="none" strike="noStrike">
              <a:solidFill>
                <a:srgbClr val="7030A0"/>
              </a:solidFill>
              <a:latin typeface="Arial"/>
              <a:ea typeface="Arial"/>
              <a:cs typeface="Arial"/>
              <a:sym typeface="Arial"/>
            </a:endParaRPr>
          </a:p>
          <a:p>
            <a:pPr indent="0" lvl="0" marL="0" marR="0" rtl="0" algn="l">
              <a:lnSpc>
                <a:spcPct val="115000"/>
              </a:lnSpc>
              <a:spcBef>
                <a:spcPts val="1000"/>
              </a:spcBef>
              <a:spcAft>
                <a:spcPts val="0"/>
              </a:spcAft>
              <a:buClr>
                <a:srgbClr val="000000"/>
              </a:buClr>
              <a:buSzPts val="1200"/>
              <a:buFont typeface="Arial"/>
              <a:buNone/>
            </a:pPr>
            <a:r>
              <a:rPr b="0" i="0" lang="es-ES" sz="1200" u="none" cap="none" strike="noStrike">
                <a:solidFill>
                  <a:srgbClr val="7030A0"/>
                </a:solidFill>
                <a:latin typeface="Arial"/>
                <a:ea typeface="Arial"/>
                <a:cs typeface="Arial"/>
                <a:sym typeface="Arial"/>
              </a:rPr>
              <a:t>1) </a:t>
            </a:r>
            <a:r>
              <a:rPr b="1" i="0" lang="es-ES" sz="1200" u="none" cap="none" strike="noStrike">
                <a:solidFill>
                  <a:srgbClr val="7030A0"/>
                </a:solidFill>
                <a:latin typeface="Arial"/>
                <a:ea typeface="Arial"/>
                <a:cs typeface="Arial"/>
                <a:sym typeface="Arial"/>
              </a:rPr>
              <a:t>Presentation-guide: </a:t>
            </a:r>
            <a:r>
              <a:rPr b="1" i="1" lang="es-ES" sz="1200" u="none" cap="none" strike="noStrike">
                <a:solidFill>
                  <a:srgbClr val="7030A0"/>
                </a:solidFill>
                <a:latin typeface="Arial"/>
                <a:ea typeface="Arial"/>
                <a:cs typeface="Arial"/>
                <a:sym typeface="Arial"/>
              </a:rPr>
              <a:t>Scientific communication </a:t>
            </a:r>
            <a:r>
              <a:rPr b="1" i="0" lang="es-ES" sz="1200" u="none" cap="none" strike="noStrike">
                <a:solidFill>
                  <a:srgbClr val="7030A0"/>
                </a:solidFill>
                <a:latin typeface="Arial"/>
                <a:ea typeface="Arial"/>
                <a:cs typeface="Arial"/>
                <a:sym typeface="Arial"/>
              </a:rPr>
              <a:t>for teachers, </a:t>
            </a:r>
            <a:r>
              <a:rPr b="0" i="0" lang="es-ES" sz="1200" u="none" cap="none" strike="noStrike">
                <a:solidFill>
                  <a:srgbClr val="7030A0"/>
                </a:solidFill>
                <a:latin typeface="Arial"/>
                <a:ea typeface="Arial"/>
                <a:cs typeface="Arial"/>
                <a:sym typeface="Arial"/>
              </a:rPr>
              <a:t>with the instructions and recommendations required to teach each part/session in the classroom. The presentations include audiovisual content, discussion activities and other dynamics and challenges for working on the content presented. A timeframe to organise the session is provided, but teachers should adjust the time spent on each activity or audiovisual material at their discretion: as progress is made in the classroom, depending on the students' needs, or if they prefer to review some contents rather than others. There are also slides with characters providing a common theme, and suggesting the final task in each session.</a:t>
            </a:r>
            <a:endParaRPr b="0" i="0" sz="1200" u="none" cap="none" strike="noStrike">
              <a:solidFill>
                <a:srgbClr val="7030A0"/>
              </a:solidFill>
              <a:latin typeface="Arial"/>
              <a:ea typeface="Arial"/>
              <a:cs typeface="Arial"/>
              <a:sym typeface="Arial"/>
            </a:endParaRPr>
          </a:p>
          <a:p>
            <a:pPr indent="0" lvl="0" marL="0" marR="0" rtl="0" algn="l">
              <a:lnSpc>
                <a:spcPct val="115000"/>
              </a:lnSpc>
              <a:spcBef>
                <a:spcPts val="1000"/>
              </a:spcBef>
              <a:spcAft>
                <a:spcPts val="0"/>
              </a:spcAft>
              <a:buClr>
                <a:srgbClr val="000000"/>
              </a:buClr>
              <a:buSzPts val="1200"/>
              <a:buFont typeface="Arial"/>
              <a:buNone/>
            </a:pPr>
            <a:r>
              <a:rPr b="0" i="0" lang="es-ES" sz="1200" u="none" cap="none" strike="noStrike">
                <a:solidFill>
                  <a:srgbClr val="7030A0"/>
                </a:solidFill>
                <a:latin typeface="Arial"/>
                <a:ea typeface="Arial"/>
                <a:cs typeface="Arial"/>
                <a:sym typeface="Arial"/>
              </a:rPr>
              <a:t>2) </a:t>
            </a:r>
            <a:r>
              <a:rPr b="1" i="0" lang="es-ES" sz="1200" u="none" cap="none" strike="noStrike">
                <a:solidFill>
                  <a:srgbClr val="7030A0"/>
                </a:solidFill>
                <a:latin typeface="Arial"/>
                <a:ea typeface="Arial"/>
                <a:cs typeface="Arial"/>
                <a:sym typeface="Arial"/>
              </a:rPr>
              <a:t>Presentation for students</a:t>
            </a:r>
            <a:r>
              <a:rPr b="0" i="0" lang="es-ES" sz="1200" u="none" cap="none" strike="noStrike">
                <a:solidFill>
                  <a:srgbClr val="7030A0"/>
                </a:solidFill>
                <a:latin typeface="Arial"/>
                <a:ea typeface="Arial"/>
                <a:cs typeface="Arial"/>
                <a:sym typeface="Arial"/>
              </a:rPr>
              <a:t> to provide them with the key ideas in each part. The content of this presentation is taken from the teacher's presentation-guide.</a:t>
            </a:r>
            <a:endParaRPr b="0" i="0" sz="1200" u="none" cap="none" strike="noStrike">
              <a:solidFill>
                <a:srgbClr val="7030A0"/>
              </a:solidFill>
              <a:latin typeface="Arial"/>
              <a:ea typeface="Arial"/>
              <a:cs typeface="Arial"/>
              <a:sym typeface="Arial"/>
            </a:endParaRPr>
          </a:p>
          <a:p>
            <a:pPr indent="0" lvl="0" marL="0" marR="0" rtl="0" algn="l">
              <a:lnSpc>
                <a:spcPct val="115000"/>
              </a:lnSpc>
              <a:spcBef>
                <a:spcPts val="1000"/>
              </a:spcBef>
              <a:spcAft>
                <a:spcPts val="0"/>
              </a:spcAft>
              <a:buClr>
                <a:srgbClr val="000000"/>
              </a:buClr>
              <a:buSzPts val="1200"/>
              <a:buFont typeface="Arial"/>
              <a:buNone/>
            </a:pPr>
            <a:r>
              <a:rPr b="0" i="0" lang="es-ES" sz="1200" u="none" cap="none" strike="noStrike">
                <a:solidFill>
                  <a:srgbClr val="7030A0"/>
                </a:solidFill>
                <a:latin typeface="Arial"/>
                <a:ea typeface="Arial"/>
                <a:cs typeface="Arial"/>
                <a:sym typeface="Arial"/>
              </a:rPr>
              <a:t>The instructions and recommendations for teachers are shown in PURPLE text, like the text used here, so that they can be clearly identified as supplementary text. The activity slides have a grey background.</a:t>
            </a:r>
            <a:endParaRPr b="0" i="0" sz="1200" u="none" cap="none" strike="noStrike">
              <a:solidFill>
                <a:srgbClr val="7030A0"/>
              </a:solidFill>
              <a:latin typeface="Arial"/>
              <a:ea typeface="Arial"/>
              <a:cs typeface="Arial"/>
              <a:sym typeface="Arial"/>
            </a:endParaRPr>
          </a:p>
          <a:p>
            <a:pPr indent="0" lvl="0" marL="0" marR="0" rtl="0" algn="l">
              <a:lnSpc>
                <a:spcPct val="115000"/>
              </a:lnSpc>
              <a:spcBef>
                <a:spcPts val="1000"/>
              </a:spcBef>
              <a:spcAft>
                <a:spcPts val="0"/>
              </a:spcAft>
              <a:buClr>
                <a:srgbClr val="000000"/>
              </a:buClr>
              <a:buSzPts val="1200"/>
              <a:buFont typeface="Arial"/>
              <a:buNone/>
            </a:pPr>
            <a:r>
              <a:rPr b="0" i="0" lang="es-ES" sz="1200" u="none" cap="none" strike="noStrike">
                <a:solidFill>
                  <a:srgbClr val="7030A0"/>
                </a:solidFill>
                <a:latin typeface="Arial"/>
                <a:ea typeface="Arial"/>
                <a:cs typeface="Arial"/>
                <a:sym typeface="Arial"/>
              </a:rPr>
              <a:t>We hope you find the content interesting and useful.</a:t>
            </a:r>
            <a:endParaRPr b="1" i="0" sz="1300" u="none" cap="none" strike="noStrike">
              <a:solidFill>
                <a:srgbClr val="7030A0"/>
              </a:solidFill>
              <a:latin typeface="Arial"/>
              <a:ea typeface="Arial"/>
              <a:cs typeface="Arial"/>
              <a:sym typeface="Arial"/>
            </a:endParaRPr>
          </a:p>
          <a:p>
            <a:pPr indent="0" lvl="0" marL="0" marR="0" rtl="0" algn="l">
              <a:lnSpc>
                <a:spcPct val="100000"/>
              </a:lnSpc>
              <a:spcBef>
                <a:spcPts val="1000"/>
              </a:spcBef>
              <a:spcAft>
                <a:spcPts val="0"/>
              </a:spcAft>
              <a:buClr>
                <a:srgbClr val="000000"/>
              </a:buClr>
              <a:buSzPts val="1400"/>
              <a:buFont typeface="Arial"/>
              <a:buNone/>
            </a:pPr>
            <a:r>
              <a:t/>
            </a:r>
            <a:endParaRPr b="0" i="0" sz="1200" u="none" cap="none" strike="noStrike">
              <a:solidFill>
                <a:srgbClr val="7030A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7030A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980000"/>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980000"/>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7030A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7030A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7030A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7" name="Shape 337"/>
        <p:cNvGrpSpPr/>
        <p:nvPr/>
      </p:nvGrpSpPr>
      <p:grpSpPr>
        <a:xfrm>
          <a:off x="0" y="0"/>
          <a:ext cx="0" cy="0"/>
          <a:chOff x="0" y="0"/>
          <a:chExt cx="0" cy="0"/>
        </a:xfrm>
      </p:grpSpPr>
      <p:sp>
        <p:nvSpPr>
          <p:cNvPr id="338" name="Google Shape;338;p10"/>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39" name="Google Shape;339;p10"/>
          <p:cNvSpPr txBox="1"/>
          <p:nvPr>
            <p:ph idx="4294967295" type="body"/>
          </p:nvPr>
        </p:nvSpPr>
        <p:spPr>
          <a:xfrm>
            <a:off x="539749" y="1481176"/>
            <a:ext cx="2767892" cy="3070187"/>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lang="es-ES" sz="1400">
                <a:solidFill>
                  <a:srgbClr val="C00000"/>
                </a:solidFill>
                <a:latin typeface="Arial"/>
                <a:ea typeface="Arial"/>
                <a:cs typeface="Arial"/>
                <a:sym typeface="Arial"/>
              </a:rPr>
              <a:t>Benefits of scientific communication</a:t>
            </a:r>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A lot of things around us are related to science. Science helps us make better informed decisions.</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p:txBody>
      </p:sp>
      <p:sp>
        <p:nvSpPr>
          <p:cNvPr id="340" name="Google Shape;340;p10"/>
          <p:cNvSpPr/>
          <p:nvPr/>
        </p:nvSpPr>
        <p:spPr>
          <a:xfrm flipH="1">
            <a:off x="3397250" y="4240555"/>
            <a:ext cx="5362405" cy="452124"/>
          </a:xfrm>
          <a:custGeom>
            <a:rect b="b" l="l" r="r" t="t"/>
            <a:pathLst>
              <a:path extrusionOk="0" h="977489" w="7095441">
                <a:moveTo>
                  <a:pt x="3274727" y="6736"/>
                </a:moveTo>
                <a:cubicBezTo>
                  <a:pt x="2346412" y="-23744"/>
                  <a:pt x="1362438" y="52456"/>
                  <a:pt x="845603" y="169738"/>
                </a:cubicBezTo>
                <a:cubicBezTo>
                  <a:pt x="328768" y="287020"/>
                  <a:pt x="-314625" y="575917"/>
                  <a:pt x="173718" y="710426"/>
                </a:cubicBezTo>
                <a:cubicBezTo>
                  <a:pt x="662061" y="844936"/>
                  <a:pt x="2656513" y="988722"/>
                  <a:pt x="3775659" y="976795"/>
                </a:cubicBezTo>
                <a:cubicBezTo>
                  <a:pt x="4695360" y="930413"/>
                  <a:pt x="6448623" y="742895"/>
                  <a:pt x="6888595" y="638865"/>
                </a:cubicBezTo>
                <a:cubicBezTo>
                  <a:pt x="7328567" y="534836"/>
                  <a:pt x="7017803" y="457973"/>
                  <a:pt x="6415492" y="352618"/>
                </a:cubicBezTo>
                <a:cubicBezTo>
                  <a:pt x="5813181" y="247263"/>
                  <a:pt x="4203042" y="37216"/>
                  <a:pt x="3274727" y="6736"/>
                </a:cubicBezTo>
                <a:close/>
              </a:path>
            </a:pathLst>
          </a:custGeom>
          <a:solidFill>
            <a:srgbClr val="CBBFC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pic>
        <p:nvPicPr>
          <p:cNvPr id="341" name="Google Shape;341;p10"/>
          <p:cNvPicPr preferRelativeResize="0"/>
          <p:nvPr/>
        </p:nvPicPr>
        <p:blipFill rotWithShape="1">
          <a:blip r:embed="rId3">
            <a:alphaModFix/>
          </a:blip>
          <a:srcRect b="0" l="0" r="0" t="0"/>
          <a:stretch/>
        </p:blipFill>
        <p:spPr>
          <a:xfrm>
            <a:off x="3608320" y="1587915"/>
            <a:ext cx="5019625" cy="2867895"/>
          </a:xfrm>
          <a:prstGeom prst="rect">
            <a:avLst/>
          </a:prstGeom>
          <a:noFill/>
          <a:ln>
            <a:noFill/>
          </a:ln>
        </p:spPr>
      </p:pic>
      <p:sp>
        <p:nvSpPr>
          <p:cNvPr id="342" name="Google Shape;342;p10"/>
          <p:cNvSpPr txBox="1"/>
          <p:nvPr/>
        </p:nvSpPr>
        <p:spPr>
          <a:xfrm>
            <a:off x="540000" y="900113"/>
            <a:ext cx="8096100" cy="52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3200"/>
              <a:buFont typeface="Roboto"/>
              <a:buNone/>
            </a:pPr>
            <a:r>
              <a:rPr b="0" i="0" lang="es-ES" sz="2000" u="none" cap="none" strike="noStrike">
                <a:solidFill>
                  <a:srgbClr val="C00000"/>
                </a:solidFill>
                <a:latin typeface="Arial"/>
                <a:ea typeface="Arial"/>
                <a:cs typeface="Arial"/>
                <a:sym typeface="Arial"/>
              </a:rPr>
              <a:t>1. What is communication and why is it important?</a:t>
            </a:r>
            <a:endParaRPr b="0" i="0" sz="2000" u="none" cap="none" strike="noStrike">
              <a:solidFill>
                <a:srgbClr val="C00000"/>
              </a:solidFill>
              <a:latin typeface="Arial"/>
              <a:ea typeface="Arial"/>
              <a:cs typeface="Arial"/>
              <a:sym typeface="Arial"/>
            </a:endParaRPr>
          </a:p>
        </p:txBody>
      </p:sp>
      <p:sp>
        <p:nvSpPr>
          <p:cNvPr id="343" name="Google Shape;343;p10"/>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chemeClr val="dk2"/>
                </a:solidFill>
                <a:latin typeface="Arial"/>
                <a:ea typeface="Arial"/>
                <a:cs typeface="Arial"/>
                <a:sym typeface="Arial"/>
              </a:rPr>
              <a:t>Scientific communication</a:t>
            </a:r>
            <a:endParaRPr b="0" i="0" sz="1400" u="none" cap="none" strike="noStrike">
              <a:solidFill>
                <a:srgbClr val="000000"/>
              </a:solidFill>
              <a:latin typeface="Arial"/>
              <a:ea typeface="Arial"/>
              <a:cs typeface="Arial"/>
              <a:sym typeface="Arial"/>
            </a:endParaRPr>
          </a:p>
        </p:txBody>
      </p:sp>
      <p:sp>
        <p:nvSpPr>
          <p:cNvPr id="344" name="Google Shape;344;p10"/>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0" i="0" lang="es-ES" sz="1200" u="none" cap="none" strike="noStrike">
                <a:solidFill>
                  <a:srgbClr val="8D8D8D"/>
                </a:solidFill>
                <a:latin typeface="Arial"/>
                <a:ea typeface="Arial"/>
                <a:cs typeface="Arial"/>
                <a:sym typeface="Arial"/>
              </a:rPr>
              <a:t>Saving my territory </a:t>
            </a:r>
            <a:r>
              <a:rPr b="0" i="0" lang="es-ES" sz="1200" u="none" cap="none" strike="noStrike">
                <a:solidFill>
                  <a:srgbClr val="1D1D1B"/>
                </a:solidFill>
                <a:latin typeface="Arial"/>
                <a:ea typeface="Arial"/>
                <a:cs typeface="Arial"/>
                <a:sym typeface="Arial"/>
              </a:rPr>
              <a:t>- Research and the Scientific Method</a:t>
            </a:r>
            <a:endParaRPr b="0" i="0" sz="1200" u="none" cap="none" strike="noStrike">
              <a:solidFill>
                <a:srgbClr val="1D1D1B"/>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8" name="Shape 348"/>
        <p:cNvGrpSpPr/>
        <p:nvPr/>
      </p:nvGrpSpPr>
      <p:grpSpPr>
        <a:xfrm>
          <a:off x="0" y="0"/>
          <a:ext cx="0" cy="0"/>
          <a:chOff x="0" y="0"/>
          <a:chExt cx="0" cy="0"/>
        </a:xfrm>
      </p:grpSpPr>
      <p:sp>
        <p:nvSpPr>
          <p:cNvPr id="349" name="Google Shape;349;p11"/>
          <p:cNvSpPr/>
          <p:nvPr/>
        </p:nvSpPr>
        <p:spPr>
          <a:xfrm>
            <a:off x="137269" y="687690"/>
            <a:ext cx="8791355" cy="4092128"/>
          </a:xfrm>
          <a:custGeom>
            <a:rect b="b" l="l" r="r" t="t"/>
            <a:pathLst>
              <a:path extrusionOk="0" fill="none" h="4092128" w="8791355">
                <a:moveTo>
                  <a:pt x="65216" y="117351"/>
                </a:moveTo>
                <a:cubicBezTo>
                  <a:pt x="235367" y="-111234"/>
                  <a:pt x="8375964" y="43092"/>
                  <a:pt x="8722594" y="117351"/>
                </a:cubicBezTo>
                <a:cubicBezTo>
                  <a:pt x="8718369" y="484133"/>
                  <a:pt x="8715077" y="2806751"/>
                  <a:pt x="8722594" y="4035755"/>
                </a:cubicBezTo>
                <a:cubicBezTo>
                  <a:pt x="5784828" y="3764328"/>
                  <a:pt x="1740516" y="4290887"/>
                  <a:pt x="139623" y="4049519"/>
                </a:cubicBezTo>
                <a:cubicBezTo>
                  <a:pt x="243851" y="2801736"/>
                  <a:pt x="-92984" y="1504885"/>
                  <a:pt x="65216" y="117351"/>
                </a:cubicBezTo>
                <a:close/>
              </a:path>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solidFill>
            <a:srgbClr val="CBBFC3"/>
          </a:solid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50" name="Google Shape;350;p11"/>
          <p:cNvSpPr/>
          <p:nvPr/>
        </p:nvSpPr>
        <p:spPr>
          <a:xfrm flipH="1">
            <a:off x="2907899" y="4263591"/>
            <a:ext cx="2935522" cy="452124"/>
          </a:xfrm>
          <a:custGeom>
            <a:rect b="b" l="l" r="r" t="t"/>
            <a:pathLst>
              <a:path extrusionOk="0" h="977489" w="7095441">
                <a:moveTo>
                  <a:pt x="3274727" y="6736"/>
                </a:moveTo>
                <a:cubicBezTo>
                  <a:pt x="2346412" y="-23744"/>
                  <a:pt x="1362438" y="52456"/>
                  <a:pt x="845603" y="169738"/>
                </a:cubicBezTo>
                <a:cubicBezTo>
                  <a:pt x="328768" y="287020"/>
                  <a:pt x="-314625" y="575917"/>
                  <a:pt x="173718" y="710426"/>
                </a:cubicBezTo>
                <a:cubicBezTo>
                  <a:pt x="662061" y="844936"/>
                  <a:pt x="2656513" y="988722"/>
                  <a:pt x="3775659" y="976795"/>
                </a:cubicBezTo>
                <a:cubicBezTo>
                  <a:pt x="4695360" y="930413"/>
                  <a:pt x="6448623" y="742895"/>
                  <a:pt x="6888595" y="638865"/>
                </a:cubicBezTo>
                <a:cubicBezTo>
                  <a:pt x="7328567" y="534836"/>
                  <a:pt x="7017803" y="457973"/>
                  <a:pt x="6415492" y="352618"/>
                </a:cubicBezTo>
                <a:cubicBezTo>
                  <a:pt x="5813181" y="247263"/>
                  <a:pt x="4203042" y="37216"/>
                  <a:pt x="3274727" y="6736"/>
                </a:cubicBezTo>
                <a:close/>
              </a:path>
            </a:pathLst>
          </a:custGeom>
          <a:solidFill>
            <a:srgbClr val="FFEB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51" name="Google Shape;351;p11"/>
          <p:cNvSpPr/>
          <p:nvPr/>
        </p:nvSpPr>
        <p:spPr>
          <a:xfrm rot="-4894804">
            <a:off x="2201186" y="1880665"/>
            <a:ext cx="1101662" cy="1614167"/>
          </a:xfrm>
          <a:prstGeom prst="wedgeEllipseCallout">
            <a:avLst>
              <a:gd fmla="val 14267" name="adj1"/>
              <a:gd fmla="val 71939" name="adj2"/>
            </a:avLst>
          </a:prstGeom>
          <a:solidFill>
            <a:srgbClr val="FFEBEB"/>
          </a:solidFill>
          <a:ln cap="flat" cmpd="sng" w="12700">
            <a:solidFill>
              <a:schemeClr val="dk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p:txBody>
      </p:sp>
      <p:sp>
        <p:nvSpPr>
          <p:cNvPr id="352" name="Google Shape;352;p11"/>
          <p:cNvSpPr txBox="1"/>
          <p:nvPr/>
        </p:nvSpPr>
        <p:spPr>
          <a:xfrm>
            <a:off x="1917306" y="2334582"/>
            <a:ext cx="1648694" cy="703077"/>
          </a:xfrm>
          <a:prstGeom prst="rect">
            <a:avLst/>
          </a:prstGeom>
          <a:no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chemeClr val="lt2"/>
              </a:buClr>
              <a:buSzPts val="1800"/>
              <a:buFont typeface="Roboto"/>
              <a:buNone/>
            </a:pPr>
            <a:r>
              <a:rPr b="0" i="0" lang="es-ES" sz="1200" u="none" cap="none" strike="noStrike">
                <a:solidFill>
                  <a:schemeClr val="dk2"/>
                </a:solidFill>
                <a:latin typeface="Arial"/>
                <a:ea typeface="Arial"/>
                <a:cs typeface="Arial"/>
                <a:sym typeface="Arial"/>
              </a:rPr>
              <a:t>Do you know </a:t>
            </a:r>
            <a:br>
              <a:rPr b="0" i="0" lang="es-ES" sz="1200" u="none" cap="none" strike="noStrike">
                <a:solidFill>
                  <a:schemeClr val="dk2"/>
                </a:solidFill>
                <a:latin typeface="Arial"/>
                <a:ea typeface="Arial"/>
                <a:cs typeface="Arial"/>
                <a:sym typeface="Arial"/>
              </a:rPr>
            </a:br>
            <a:r>
              <a:rPr b="0" i="0" lang="es-ES" sz="1200" u="none" cap="none" strike="noStrike">
                <a:solidFill>
                  <a:schemeClr val="dk2"/>
                </a:solidFill>
                <a:latin typeface="Arial"/>
                <a:ea typeface="Arial"/>
                <a:cs typeface="Arial"/>
                <a:sym typeface="Arial"/>
              </a:rPr>
              <a:t>who these people are?</a:t>
            </a:r>
            <a:endParaRPr b="0" i="0" sz="1400" u="none" cap="none" strike="noStrike">
              <a:solidFill>
                <a:srgbClr val="000000"/>
              </a:solidFill>
              <a:latin typeface="Arial"/>
              <a:ea typeface="Arial"/>
              <a:cs typeface="Arial"/>
              <a:sym typeface="Arial"/>
            </a:endParaRPr>
          </a:p>
        </p:txBody>
      </p:sp>
      <p:grpSp>
        <p:nvGrpSpPr>
          <p:cNvPr id="353" name="Google Shape;353;p11"/>
          <p:cNvGrpSpPr/>
          <p:nvPr/>
        </p:nvGrpSpPr>
        <p:grpSpPr>
          <a:xfrm>
            <a:off x="3933076" y="2172147"/>
            <a:ext cx="810031" cy="2357350"/>
            <a:chOff x="521093" y="521373"/>
            <a:chExt cx="810031" cy="2357350"/>
          </a:xfrm>
        </p:grpSpPr>
        <p:sp>
          <p:nvSpPr>
            <p:cNvPr id="354" name="Google Shape;354;p11"/>
            <p:cNvSpPr/>
            <p:nvPr/>
          </p:nvSpPr>
          <p:spPr>
            <a:xfrm flipH="1" rot="10800000">
              <a:off x="1045873" y="1326544"/>
              <a:ext cx="193029" cy="467056"/>
            </a:xfrm>
            <a:custGeom>
              <a:rect b="b" l="l" r="r" t="t"/>
              <a:pathLst>
                <a:path extrusionOk="0" h="467056" w="193029">
                  <a:moveTo>
                    <a:pt x="79458" y="315135"/>
                  </a:moveTo>
                  <a:cubicBezTo>
                    <a:pt x="50407" y="382836"/>
                    <a:pt x="4525" y="468474"/>
                    <a:pt x="2339" y="467112"/>
                  </a:cubicBezTo>
                  <a:cubicBezTo>
                    <a:pt x="147" y="465750"/>
                    <a:pt x="-610" y="462940"/>
                    <a:pt x="630" y="460873"/>
                  </a:cubicBezTo>
                  <a:cubicBezTo>
                    <a:pt x="40327" y="394278"/>
                    <a:pt x="170302" y="83454"/>
                    <a:pt x="184017" y="3568"/>
                  </a:cubicBezTo>
                  <a:cubicBezTo>
                    <a:pt x="184435" y="1153"/>
                    <a:pt x="186779" y="-371"/>
                    <a:pt x="189263" y="188"/>
                  </a:cubicBezTo>
                  <a:cubicBezTo>
                    <a:pt x="191743" y="746"/>
                    <a:pt x="193414" y="3172"/>
                    <a:pt x="193001" y="5597"/>
                  </a:cubicBezTo>
                  <a:cubicBezTo>
                    <a:pt x="184286" y="56361"/>
                    <a:pt x="129068" y="199522"/>
                    <a:pt x="79458" y="315135"/>
                  </a:cubicBezTo>
                </a:path>
              </a:pathLst>
            </a:custGeom>
            <a:solidFill>
              <a:srgbClr val="1D1D1B"/>
            </a:solidFill>
            <a:ln cap="flat" cmpd="sng" w="105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5" name="Google Shape;355;p11"/>
            <p:cNvSpPr/>
            <p:nvPr/>
          </p:nvSpPr>
          <p:spPr>
            <a:xfrm flipH="1" rot="10800000">
              <a:off x="1179492" y="1783692"/>
              <a:ext cx="126039" cy="225476"/>
            </a:xfrm>
            <a:custGeom>
              <a:rect b="b" l="l" r="r" t="t"/>
              <a:pathLst>
                <a:path extrusionOk="0" h="225476" w="126039">
                  <a:moveTo>
                    <a:pt x="30647" y="162724"/>
                  </a:moveTo>
                  <a:cubicBezTo>
                    <a:pt x="24137" y="163722"/>
                    <a:pt x="18264" y="164623"/>
                    <a:pt x="12191" y="164704"/>
                  </a:cubicBezTo>
                  <a:lnTo>
                    <a:pt x="95295" y="13253"/>
                  </a:lnTo>
                  <a:cubicBezTo>
                    <a:pt x="122257" y="55564"/>
                    <a:pt x="121829" y="111775"/>
                    <a:pt x="105198" y="141620"/>
                  </a:cubicBezTo>
                  <a:cubicBezTo>
                    <a:pt x="100736" y="149622"/>
                    <a:pt x="90996" y="162746"/>
                    <a:pt x="75725" y="161156"/>
                  </a:cubicBezTo>
                  <a:cubicBezTo>
                    <a:pt x="56239" y="158796"/>
                    <a:pt x="42681" y="160874"/>
                    <a:pt x="30647" y="162724"/>
                  </a:cubicBezTo>
                  <a:moveTo>
                    <a:pt x="98373" y="2109"/>
                  </a:moveTo>
                  <a:cubicBezTo>
                    <a:pt x="97435" y="818"/>
                    <a:pt x="95926" y="53"/>
                    <a:pt x="94371" y="86"/>
                  </a:cubicBezTo>
                  <a:cubicBezTo>
                    <a:pt x="92811" y="113"/>
                    <a:pt x="91427" y="937"/>
                    <a:pt x="90703" y="2261"/>
                  </a:cubicBezTo>
                  <a:lnTo>
                    <a:pt x="565" y="166522"/>
                  </a:lnTo>
                  <a:cubicBezTo>
                    <a:pt x="-173" y="167829"/>
                    <a:pt x="-127" y="169473"/>
                    <a:pt x="644" y="170856"/>
                  </a:cubicBezTo>
                  <a:cubicBezTo>
                    <a:pt x="1419" y="172240"/>
                    <a:pt x="2831" y="173173"/>
                    <a:pt x="4382" y="173341"/>
                  </a:cubicBezTo>
                  <a:cubicBezTo>
                    <a:pt x="14461" y="174421"/>
                    <a:pt x="23260" y="173070"/>
                    <a:pt x="32573" y="171638"/>
                  </a:cubicBezTo>
                  <a:cubicBezTo>
                    <a:pt x="42040" y="170189"/>
                    <a:pt x="52501" y="168583"/>
                    <a:pt x="66174" y="169321"/>
                  </a:cubicBezTo>
                  <a:cubicBezTo>
                    <a:pt x="60714" y="177009"/>
                    <a:pt x="59869" y="182673"/>
                    <a:pt x="58862" y="189449"/>
                  </a:cubicBezTo>
                  <a:cubicBezTo>
                    <a:pt x="58142" y="194277"/>
                    <a:pt x="57325" y="199751"/>
                    <a:pt x="54516" y="207482"/>
                  </a:cubicBezTo>
                  <a:lnTo>
                    <a:pt x="50231" y="219293"/>
                  </a:lnTo>
                  <a:cubicBezTo>
                    <a:pt x="49423" y="221512"/>
                    <a:pt x="50560" y="224056"/>
                    <a:pt x="52784" y="225093"/>
                  </a:cubicBezTo>
                  <a:cubicBezTo>
                    <a:pt x="52863" y="225131"/>
                    <a:pt x="52937" y="225169"/>
                    <a:pt x="53016" y="225201"/>
                  </a:cubicBezTo>
                  <a:cubicBezTo>
                    <a:pt x="55389" y="226161"/>
                    <a:pt x="58017" y="225147"/>
                    <a:pt x="58825" y="222792"/>
                  </a:cubicBezTo>
                  <a:lnTo>
                    <a:pt x="63110" y="210987"/>
                  </a:lnTo>
                  <a:cubicBezTo>
                    <a:pt x="66212" y="202448"/>
                    <a:pt x="67136" y="196263"/>
                    <a:pt x="67874" y="191299"/>
                  </a:cubicBezTo>
                  <a:cubicBezTo>
                    <a:pt x="69007" y="183720"/>
                    <a:pt x="69712" y="178973"/>
                    <a:pt x="77252" y="170374"/>
                  </a:cubicBezTo>
                  <a:cubicBezTo>
                    <a:pt x="77536" y="170412"/>
                    <a:pt x="77824" y="170455"/>
                    <a:pt x="78111" y="170493"/>
                  </a:cubicBezTo>
                  <a:cubicBezTo>
                    <a:pt x="78873" y="170596"/>
                    <a:pt x="79606" y="170520"/>
                    <a:pt x="80266" y="170281"/>
                  </a:cubicBezTo>
                  <a:cubicBezTo>
                    <a:pt x="93285" y="169717"/>
                    <a:pt x="104845" y="161378"/>
                    <a:pt x="113231" y="146345"/>
                  </a:cubicBezTo>
                  <a:cubicBezTo>
                    <a:pt x="114577" y="143936"/>
                    <a:pt x="115821" y="141397"/>
                    <a:pt x="116968" y="138723"/>
                  </a:cubicBezTo>
                  <a:cubicBezTo>
                    <a:pt x="132230" y="103138"/>
                    <a:pt x="129778" y="45294"/>
                    <a:pt x="98373" y="2109"/>
                  </a:cubicBezTo>
                </a:path>
              </a:pathLst>
            </a:custGeom>
            <a:solidFill>
              <a:srgbClr val="1D1D1B"/>
            </a:solidFill>
            <a:ln cap="flat" cmpd="sng" w="9525">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6" name="Google Shape;356;p11"/>
            <p:cNvSpPr/>
            <p:nvPr/>
          </p:nvSpPr>
          <p:spPr>
            <a:xfrm flipH="1" rot="10800000">
              <a:off x="631464" y="602471"/>
              <a:ext cx="615397" cy="677007"/>
            </a:xfrm>
            <a:custGeom>
              <a:rect b="b" l="l" r="r" t="t"/>
              <a:pathLst>
                <a:path extrusionOk="0" h="677007" w="615397">
                  <a:moveTo>
                    <a:pt x="311759" y="676935"/>
                  </a:moveTo>
                  <a:cubicBezTo>
                    <a:pt x="209792" y="677993"/>
                    <a:pt x="124818" y="654306"/>
                    <a:pt x="63599" y="549604"/>
                  </a:cubicBezTo>
                  <a:cubicBezTo>
                    <a:pt x="23150" y="480428"/>
                    <a:pt x="2413" y="413059"/>
                    <a:pt x="202" y="343637"/>
                  </a:cubicBezTo>
                  <a:cubicBezTo>
                    <a:pt x="-3791" y="218341"/>
                    <a:pt x="58196" y="133586"/>
                    <a:pt x="119343" y="67181"/>
                  </a:cubicBezTo>
                  <a:cubicBezTo>
                    <a:pt x="168169" y="14149"/>
                    <a:pt x="224650" y="-39"/>
                    <a:pt x="279079" y="-39"/>
                  </a:cubicBezTo>
                  <a:cubicBezTo>
                    <a:pt x="299067" y="-39"/>
                    <a:pt x="318799" y="1887"/>
                    <a:pt x="337743" y="4485"/>
                  </a:cubicBezTo>
                  <a:cubicBezTo>
                    <a:pt x="402609" y="13399"/>
                    <a:pt x="465218" y="44750"/>
                    <a:pt x="523844" y="97738"/>
                  </a:cubicBezTo>
                  <a:cubicBezTo>
                    <a:pt x="627763" y="191666"/>
                    <a:pt x="645962" y="374927"/>
                    <a:pt x="564408" y="506229"/>
                  </a:cubicBezTo>
                  <a:cubicBezTo>
                    <a:pt x="508737" y="595860"/>
                    <a:pt x="439379" y="642973"/>
                    <a:pt x="358025" y="647275"/>
                  </a:cubicBezTo>
                  <a:cubicBezTo>
                    <a:pt x="362881" y="644161"/>
                    <a:pt x="365417" y="639967"/>
                    <a:pt x="365983" y="635822"/>
                  </a:cubicBezTo>
                  <a:cubicBezTo>
                    <a:pt x="440839" y="628862"/>
                    <a:pt x="504939" y="583452"/>
                    <a:pt x="556879" y="499837"/>
                  </a:cubicBezTo>
                  <a:cubicBezTo>
                    <a:pt x="635512" y="373228"/>
                    <a:pt x="618155" y="196736"/>
                    <a:pt x="518160" y="106356"/>
                  </a:cubicBezTo>
                  <a:cubicBezTo>
                    <a:pt x="460889" y="54589"/>
                    <a:pt x="399799" y="23938"/>
                    <a:pt x="336636" y="15258"/>
                  </a:cubicBezTo>
                  <a:cubicBezTo>
                    <a:pt x="268213" y="5856"/>
                    <a:pt x="189637" y="5619"/>
                    <a:pt x="125643" y="75117"/>
                  </a:cubicBezTo>
                  <a:cubicBezTo>
                    <a:pt x="66042" y="139845"/>
                    <a:pt x="5625" y="222319"/>
                    <a:pt x="9483" y="343242"/>
                  </a:cubicBezTo>
                  <a:cubicBezTo>
                    <a:pt x="11623" y="410553"/>
                    <a:pt x="31854" y="476060"/>
                    <a:pt x="71282" y="543501"/>
                  </a:cubicBezTo>
                  <a:cubicBezTo>
                    <a:pt x="139101" y="659476"/>
                    <a:pt x="230451" y="670528"/>
                    <a:pt x="350527" y="652982"/>
                  </a:cubicBezTo>
                  <a:cubicBezTo>
                    <a:pt x="353029" y="652624"/>
                    <a:pt x="355373" y="654713"/>
                    <a:pt x="355689" y="657686"/>
                  </a:cubicBezTo>
                  <a:cubicBezTo>
                    <a:pt x="356009" y="660659"/>
                    <a:pt x="354208" y="663383"/>
                    <a:pt x="351663" y="663757"/>
                  </a:cubicBezTo>
                  <a:cubicBezTo>
                    <a:pt x="336181" y="666025"/>
                    <a:pt x="326325" y="676783"/>
                    <a:pt x="311759" y="676935"/>
                  </a:cubicBezTo>
                  <a:close/>
                  <a:moveTo>
                    <a:pt x="309717" y="624543"/>
                  </a:moveTo>
                  <a:cubicBezTo>
                    <a:pt x="310221" y="623686"/>
                    <a:pt x="310801" y="623339"/>
                    <a:pt x="311468" y="623578"/>
                  </a:cubicBezTo>
                  <a:cubicBezTo>
                    <a:pt x="310884" y="623887"/>
                    <a:pt x="310296" y="624223"/>
                    <a:pt x="309717" y="624543"/>
                  </a:cubicBezTo>
                  <a:close/>
                </a:path>
              </a:pathLst>
            </a:custGeom>
            <a:solidFill>
              <a:srgbClr val="FFFBFB"/>
            </a:solidFill>
            <a:ln cap="flat" cmpd="sng" w="105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357" name="Google Shape;357;p11"/>
            <p:cNvGrpSpPr/>
            <p:nvPr/>
          </p:nvGrpSpPr>
          <p:grpSpPr>
            <a:xfrm>
              <a:off x="1030918" y="843656"/>
              <a:ext cx="44690" cy="84425"/>
              <a:chOff x="6005690" y="1789940"/>
              <a:chExt cx="44690" cy="84425"/>
            </a:xfrm>
          </p:grpSpPr>
          <p:sp>
            <p:nvSpPr>
              <p:cNvPr id="358" name="Google Shape;358;p11"/>
              <p:cNvSpPr/>
              <p:nvPr/>
            </p:nvSpPr>
            <p:spPr>
              <a:xfrm flipH="1" rot="10800000">
                <a:off x="6007983" y="1794296"/>
                <a:ext cx="40078" cy="75696"/>
              </a:xfrm>
              <a:custGeom>
                <a:rect b="b" l="l" r="r" t="t"/>
                <a:pathLst>
                  <a:path extrusionOk="0" h="75696" w="40078">
                    <a:moveTo>
                      <a:pt x="40115" y="37869"/>
                    </a:moveTo>
                    <a:cubicBezTo>
                      <a:pt x="40115" y="16965"/>
                      <a:pt x="31145" y="20"/>
                      <a:pt x="20078" y="20"/>
                    </a:cubicBezTo>
                    <a:cubicBezTo>
                      <a:pt x="9007" y="20"/>
                      <a:pt x="37" y="16965"/>
                      <a:pt x="37" y="37869"/>
                    </a:cubicBezTo>
                    <a:cubicBezTo>
                      <a:pt x="37" y="58772"/>
                      <a:pt x="9007" y="75717"/>
                      <a:pt x="20078" y="75717"/>
                    </a:cubicBezTo>
                    <a:cubicBezTo>
                      <a:pt x="31145" y="75717"/>
                      <a:pt x="40115" y="58772"/>
                      <a:pt x="40115" y="37869"/>
                    </a:cubicBezTo>
                  </a:path>
                </a:pathLst>
              </a:custGeom>
              <a:solidFill>
                <a:srgbClr val="1D1D1B"/>
              </a:solidFill>
              <a:ln cap="flat" cmpd="sng" w="204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9" name="Google Shape;359;p11"/>
              <p:cNvSpPr/>
              <p:nvPr/>
            </p:nvSpPr>
            <p:spPr>
              <a:xfrm flipH="1" rot="10800000">
                <a:off x="6007983" y="1794296"/>
                <a:ext cx="40078" cy="75696"/>
              </a:xfrm>
              <a:custGeom>
                <a:rect b="b" l="l" r="r" t="t"/>
                <a:pathLst>
                  <a:path extrusionOk="0" h="75696" w="40078">
                    <a:moveTo>
                      <a:pt x="40115" y="37869"/>
                    </a:moveTo>
                    <a:cubicBezTo>
                      <a:pt x="40115" y="16965"/>
                      <a:pt x="31145" y="20"/>
                      <a:pt x="20078" y="20"/>
                    </a:cubicBezTo>
                    <a:cubicBezTo>
                      <a:pt x="9007" y="20"/>
                      <a:pt x="37" y="16965"/>
                      <a:pt x="37" y="37869"/>
                    </a:cubicBezTo>
                    <a:cubicBezTo>
                      <a:pt x="37" y="58772"/>
                      <a:pt x="9007" y="75717"/>
                      <a:pt x="20078" y="75717"/>
                    </a:cubicBezTo>
                    <a:cubicBezTo>
                      <a:pt x="31145" y="75717"/>
                      <a:pt x="40115" y="58772"/>
                      <a:pt x="40115" y="37869"/>
                    </a:cubicBezTo>
                    <a:close/>
                  </a:path>
                </a:pathLst>
              </a:custGeom>
              <a:noFill/>
              <a:ln cap="flat" cmpd="sng" w="20450">
                <a:solidFill>
                  <a:srgbClr val="A7A7D4"/>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0" name="Google Shape;360;p11"/>
              <p:cNvSpPr/>
              <p:nvPr/>
            </p:nvSpPr>
            <p:spPr>
              <a:xfrm flipH="1" rot="10800000">
                <a:off x="6005690" y="1789940"/>
                <a:ext cx="44690" cy="84425"/>
              </a:xfrm>
              <a:custGeom>
                <a:rect b="b" l="l" r="r" t="t"/>
                <a:pathLst>
                  <a:path extrusionOk="0" h="84425" w="44690">
                    <a:moveTo>
                      <a:pt x="22378" y="75729"/>
                    </a:moveTo>
                    <a:cubicBezTo>
                      <a:pt x="12600" y="75729"/>
                      <a:pt x="4649" y="60703"/>
                      <a:pt x="4649" y="42242"/>
                    </a:cubicBezTo>
                    <a:cubicBezTo>
                      <a:pt x="4649" y="23771"/>
                      <a:pt x="12600" y="8745"/>
                      <a:pt x="22378" y="8745"/>
                    </a:cubicBezTo>
                    <a:cubicBezTo>
                      <a:pt x="32156" y="8745"/>
                      <a:pt x="40106" y="23771"/>
                      <a:pt x="40106" y="42242"/>
                    </a:cubicBezTo>
                    <a:cubicBezTo>
                      <a:pt x="40106" y="60703"/>
                      <a:pt x="32156" y="75729"/>
                      <a:pt x="22378" y="75729"/>
                    </a:cubicBezTo>
                    <a:moveTo>
                      <a:pt x="22378" y="24"/>
                    </a:moveTo>
                    <a:cubicBezTo>
                      <a:pt x="10056" y="24"/>
                      <a:pt x="33" y="18966"/>
                      <a:pt x="33" y="42242"/>
                    </a:cubicBezTo>
                    <a:cubicBezTo>
                      <a:pt x="33" y="65517"/>
                      <a:pt x="10056" y="84450"/>
                      <a:pt x="22378" y="84450"/>
                    </a:cubicBezTo>
                    <a:cubicBezTo>
                      <a:pt x="34700" y="84450"/>
                      <a:pt x="44723" y="65517"/>
                      <a:pt x="44723" y="42242"/>
                    </a:cubicBezTo>
                    <a:cubicBezTo>
                      <a:pt x="44723" y="18966"/>
                      <a:pt x="34700" y="24"/>
                      <a:pt x="22378" y="24"/>
                    </a:cubicBezTo>
                  </a:path>
                </a:pathLst>
              </a:custGeom>
              <a:solidFill>
                <a:srgbClr val="1D1D1B"/>
              </a:solidFill>
              <a:ln cap="flat" cmpd="sng" w="204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61" name="Google Shape;361;p11"/>
            <p:cNvGrpSpPr/>
            <p:nvPr/>
          </p:nvGrpSpPr>
          <p:grpSpPr>
            <a:xfrm>
              <a:off x="859340" y="853010"/>
              <a:ext cx="51865" cy="98914"/>
              <a:chOff x="5834112" y="1799294"/>
              <a:chExt cx="51865" cy="98914"/>
            </a:xfrm>
          </p:grpSpPr>
          <p:sp>
            <p:nvSpPr>
              <p:cNvPr id="362" name="Google Shape;362;p11"/>
              <p:cNvSpPr/>
              <p:nvPr/>
            </p:nvSpPr>
            <p:spPr>
              <a:xfrm flipH="1" rot="10800000">
                <a:off x="5846410" y="1799294"/>
                <a:ext cx="37063" cy="97969"/>
              </a:xfrm>
              <a:custGeom>
                <a:rect b="b" l="l" r="r" t="t"/>
                <a:pathLst>
                  <a:path extrusionOk="0" h="97969" w="37063">
                    <a:moveTo>
                      <a:pt x="37090" y="49006"/>
                    </a:moveTo>
                    <a:cubicBezTo>
                      <a:pt x="37090" y="21954"/>
                      <a:pt x="28794" y="21"/>
                      <a:pt x="18558" y="21"/>
                    </a:cubicBezTo>
                    <a:cubicBezTo>
                      <a:pt x="8323" y="21"/>
                      <a:pt x="26" y="21954"/>
                      <a:pt x="26" y="49006"/>
                    </a:cubicBezTo>
                    <a:cubicBezTo>
                      <a:pt x="26" y="76058"/>
                      <a:pt x="8323" y="97991"/>
                      <a:pt x="18558" y="97991"/>
                    </a:cubicBezTo>
                    <a:cubicBezTo>
                      <a:pt x="28794" y="97991"/>
                      <a:pt x="37090" y="76058"/>
                      <a:pt x="37090" y="49006"/>
                    </a:cubicBezTo>
                  </a:path>
                </a:pathLst>
              </a:custGeom>
              <a:solidFill>
                <a:srgbClr val="1D1D1B"/>
              </a:solidFill>
              <a:ln cap="flat" cmpd="sng" w="204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3" name="Google Shape;363;p11"/>
              <p:cNvSpPr/>
              <p:nvPr/>
            </p:nvSpPr>
            <p:spPr>
              <a:xfrm flipH="1" rot="10800000">
                <a:off x="5834112" y="1800239"/>
                <a:ext cx="51865" cy="97969"/>
              </a:xfrm>
              <a:custGeom>
                <a:rect b="b" l="l" r="r" t="t"/>
                <a:pathLst>
                  <a:path extrusionOk="0" h="97969" w="51865">
                    <a:moveTo>
                      <a:pt x="51893" y="49006"/>
                    </a:moveTo>
                    <a:cubicBezTo>
                      <a:pt x="51893" y="21954"/>
                      <a:pt x="40281" y="21"/>
                      <a:pt x="25960" y="21"/>
                    </a:cubicBezTo>
                    <a:cubicBezTo>
                      <a:pt x="11639" y="21"/>
                      <a:pt x="28" y="21954"/>
                      <a:pt x="28" y="49006"/>
                    </a:cubicBezTo>
                    <a:cubicBezTo>
                      <a:pt x="28" y="76058"/>
                      <a:pt x="11639" y="97991"/>
                      <a:pt x="25960" y="97991"/>
                    </a:cubicBezTo>
                    <a:cubicBezTo>
                      <a:pt x="40281" y="97991"/>
                      <a:pt x="51893" y="76058"/>
                      <a:pt x="51893" y="49006"/>
                    </a:cubicBezTo>
                    <a:close/>
                  </a:path>
                </a:pathLst>
              </a:custGeom>
              <a:noFill/>
              <a:ln cap="flat" cmpd="sng" w="204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364" name="Google Shape;364;p11"/>
            <p:cNvSpPr/>
            <p:nvPr/>
          </p:nvSpPr>
          <p:spPr>
            <a:xfrm>
              <a:off x="601894" y="521373"/>
              <a:ext cx="729230" cy="890828"/>
            </a:xfrm>
            <a:custGeom>
              <a:rect b="b" l="l" r="r" t="t"/>
              <a:pathLst>
                <a:path extrusionOk="0" h="890828" w="729230">
                  <a:moveTo>
                    <a:pt x="510998" y="157010"/>
                  </a:moveTo>
                  <a:cubicBezTo>
                    <a:pt x="510998" y="157010"/>
                    <a:pt x="633412" y="291219"/>
                    <a:pt x="614682" y="485125"/>
                  </a:cubicBezTo>
                  <a:cubicBezTo>
                    <a:pt x="596121" y="679012"/>
                    <a:pt x="511943" y="830890"/>
                    <a:pt x="577237" y="881430"/>
                  </a:cubicBezTo>
                  <a:cubicBezTo>
                    <a:pt x="642377" y="931952"/>
                    <a:pt x="734421" y="755457"/>
                    <a:pt x="736150" y="670372"/>
                  </a:cubicBezTo>
                  <a:cubicBezTo>
                    <a:pt x="737879" y="585304"/>
                    <a:pt x="666293" y="124616"/>
                    <a:pt x="585895" y="97848"/>
                  </a:cubicBezTo>
                  <a:cubicBezTo>
                    <a:pt x="505490" y="71061"/>
                    <a:pt x="402436" y="67126"/>
                    <a:pt x="402436" y="67126"/>
                  </a:cubicBezTo>
                  <a:cubicBezTo>
                    <a:pt x="402436" y="67126"/>
                    <a:pt x="235971" y="-72415"/>
                    <a:pt x="115763" y="49495"/>
                  </a:cubicBezTo>
                  <a:cubicBezTo>
                    <a:pt x="-4438" y="171405"/>
                    <a:pt x="-19857" y="561882"/>
                    <a:pt x="44023" y="680465"/>
                  </a:cubicBezTo>
                  <a:cubicBezTo>
                    <a:pt x="107896" y="799066"/>
                    <a:pt x="172567" y="875106"/>
                    <a:pt x="172567" y="875106"/>
                  </a:cubicBezTo>
                  <a:cubicBezTo>
                    <a:pt x="172567" y="875106"/>
                    <a:pt x="101289" y="397429"/>
                    <a:pt x="110416" y="313245"/>
                  </a:cubicBezTo>
                  <a:cubicBezTo>
                    <a:pt x="119542" y="229042"/>
                    <a:pt x="444291" y="183061"/>
                    <a:pt x="510998" y="157010"/>
                  </a:cubicBezTo>
                  <a:close/>
                </a:path>
              </a:pathLst>
            </a:custGeom>
            <a:solidFill>
              <a:srgbClr val="FFB9B9"/>
            </a:solidFill>
            <a:ln cap="flat" cmpd="sng" w="207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5" name="Google Shape;365;p11"/>
            <p:cNvSpPr/>
            <p:nvPr/>
          </p:nvSpPr>
          <p:spPr>
            <a:xfrm flipH="1" rot="-10421930">
              <a:off x="837860" y="1088363"/>
              <a:ext cx="233200" cy="54376"/>
            </a:xfrm>
            <a:custGeom>
              <a:rect b="b" l="l" r="r" t="t"/>
              <a:pathLst>
                <a:path extrusionOk="0" h="36789" w="157774">
                  <a:moveTo>
                    <a:pt x="2671" y="27384"/>
                  </a:moveTo>
                  <a:cubicBezTo>
                    <a:pt x="-8766" y="20403"/>
                    <a:pt x="17390" y="1585"/>
                    <a:pt x="65002" y="133"/>
                  </a:cubicBezTo>
                  <a:cubicBezTo>
                    <a:pt x="93076" y="-723"/>
                    <a:pt x="138628" y="4156"/>
                    <a:pt x="153008" y="15089"/>
                  </a:cubicBezTo>
                  <a:cubicBezTo>
                    <a:pt x="162098" y="22006"/>
                    <a:pt x="157213" y="30200"/>
                    <a:pt x="146586" y="33926"/>
                  </a:cubicBezTo>
                  <a:cubicBezTo>
                    <a:pt x="124952" y="41508"/>
                    <a:pt x="66654" y="31770"/>
                    <a:pt x="74555" y="32276"/>
                  </a:cubicBezTo>
                  <a:cubicBezTo>
                    <a:pt x="19795" y="28767"/>
                    <a:pt x="8512" y="30950"/>
                    <a:pt x="2671" y="27384"/>
                  </a:cubicBezTo>
                  <a:close/>
                </a:path>
              </a:pathLst>
            </a:custGeom>
            <a:noFill/>
            <a:ln cap="rnd" cmpd="sng" w="164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6" name="Google Shape;366;p11"/>
            <p:cNvSpPr/>
            <p:nvPr/>
          </p:nvSpPr>
          <p:spPr>
            <a:xfrm>
              <a:off x="686799" y="1266324"/>
              <a:ext cx="507092" cy="1076144"/>
            </a:xfrm>
            <a:custGeom>
              <a:rect b="b" l="l" r="r" t="t"/>
              <a:pathLst>
                <a:path extrusionOk="0" h="1076144" w="507092">
                  <a:moveTo>
                    <a:pt x="161922" y="5579"/>
                  </a:moveTo>
                  <a:cubicBezTo>
                    <a:pt x="161922" y="5579"/>
                    <a:pt x="224073" y="62205"/>
                    <a:pt x="301636" y="29424"/>
                  </a:cubicBezTo>
                  <a:cubicBezTo>
                    <a:pt x="379368" y="-3374"/>
                    <a:pt x="379368" y="-396"/>
                    <a:pt x="379368" y="-396"/>
                  </a:cubicBezTo>
                  <a:cubicBezTo>
                    <a:pt x="379368" y="-396"/>
                    <a:pt x="444032" y="661351"/>
                    <a:pt x="454419" y="759710"/>
                  </a:cubicBezTo>
                  <a:cubicBezTo>
                    <a:pt x="464798" y="858068"/>
                    <a:pt x="514043" y="1060762"/>
                    <a:pt x="514043" y="1060762"/>
                  </a:cubicBezTo>
                  <a:cubicBezTo>
                    <a:pt x="514043" y="1060762"/>
                    <a:pt x="104963" y="1072694"/>
                    <a:pt x="24727" y="1075672"/>
                  </a:cubicBezTo>
                  <a:cubicBezTo>
                    <a:pt x="-55517" y="1078651"/>
                    <a:pt x="161922" y="5579"/>
                    <a:pt x="161922" y="5579"/>
                  </a:cubicBezTo>
                  <a:close/>
                </a:path>
              </a:pathLst>
            </a:custGeom>
            <a:solidFill>
              <a:srgbClr val="E5DFE1"/>
            </a:solidFill>
            <a:ln cap="flat" cmpd="sng" w="20625">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7" name="Google Shape;367;p11"/>
            <p:cNvSpPr/>
            <p:nvPr/>
          </p:nvSpPr>
          <p:spPr>
            <a:xfrm flipH="1" rot="10800000">
              <a:off x="690741" y="2648181"/>
              <a:ext cx="197920" cy="230542"/>
            </a:xfrm>
            <a:custGeom>
              <a:rect b="b" l="l" r="r" t="t"/>
              <a:pathLst>
                <a:path extrusionOk="0" h="230542" w="197920">
                  <a:moveTo>
                    <a:pt x="143505" y="220532"/>
                  </a:moveTo>
                  <a:cubicBezTo>
                    <a:pt x="143170" y="220315"/>
                    <a:pt x="142808" y="220142"/>
                    <a:pt x="142423" y="220017"/>
                  </a:cubicBezTo>
                  <a:cubicBezTo>
                    <a:pt x="136452" y="218156"/>
                    <a:pt x="130449" y="216420"/>
                    <a:pt x="124450" y="214689"/>
                  </a:cubicBezTo>
                  <a:cubicBezTo>
                    <a:pt x="88695" y="204370"/>
                    <a:pt x="54917" y="194627"/>
                    <a:pt x="30375" y="158348"/>
                  </a:cubicBezTo>
                  <a:cubicBezTo>
                    <a:pt x="5498" y="121575"/>
                    <a:pt x="2113" y="78005"/>
                    <a:pt x="21753" y="47347"/>
                  </a:cubicBezTo>
                  <a:cubicBezTo>
                    <a:pt x="45515" y="10228"/>
                    <a:pt x="84400" y="413"/>
                    <a:pt x="120824" y="22320"/>
                  </a:cubicBezTo>
                  <a:cubicBezTo>
                    <a:pt x="157842" y="44607"/>
                    <a:pt x="180017" y="79139"/>
                    <a:pt x="186740" y="124955"/>
                  </a:cubicBezTo>
                  <a:cubicBezTo>
                    <a:pt x="193611" y="171813"/>
                    <a:pt x="183114" y="195033"/>
                    <a:pt x="143546" y="220505"/>
                  </a:cubicBezTo>
                  <a:cubicBezTo>
                    <a:pt x="143533" y="220516"/>
                    <a:pt x="143519" y="220521"/>
                    <a:pt x="143505" y="220532"/>
                  </a:cubicBezTo>
                  <a:close/>
                  <a:moveTo>
                    <a:pt x="82348" y="142"/>
                  </a:moveTo>
                  <a:cubicBezTo>
                    <a:pt x="56111" y="142"/>
                    <a:pt x="31350" y="14242"/>
                    <a:pt x="14315" y="40848"/>
                  </a:cubicBezTo>
                  <a:cubicBezTo>
                    <a:pt x="-7577" y="75032"/>
                    <a:pt x="-4053" y="124955"/>
                    <a:pt x="23085" y="165075"/>
                  </a:cubicBezTo>
                  <a:cubicBezTo>
                    <a:pt x="49606" y="204267"/>
                    <a:pt x="86526" y="214922"/>
                    <a:pt x="122226" y="225220"/>
                  </a:cubicBezTo>
                  <a:cubicBezTo>
                    <a:pt x="128164" y="226939"/>
                    <a:pt x="134112" y="228654"/>
                    <a:pt x="140022" y="230498"/>
                  </a:cubicBezTo>
                  <a:cubicBezTo>
                    <a:pt x="141248" y="230884"/>
                    <a:pt x="142483" y="230650"/>
                    <a:pt x="143505" y="229983"/>
                  </a:cubicBezTo>
                  <a:cubicBezTo>
                    <a:pt x="144856" y="230867"/>
                    <a:pt x="146564" y="230949"/>
                    <a:pt x="148027" y="230010"/>
                  </a:cubicBezTo>
                  <a:cubicBezTo>
                    <a:pt x="190895" y="202412"/>
                    <a:pt x="203417" y="174439"/>
                    <a:pt x="195891" y="123122"/>
                  </a:cubicBezTo>
                  <a:cubicBezTo>
                    <a:pt x="188653" y="73763"/>
                    <a:pt x="164825" y="36605"/>
                    <a:pt x="125077" y="12674"/>
                  </a:cubicBezTo>
                  <a:cubicBezTo>
                    <a:pt x="111060" y="4238"/>
                    <a:pt x="96486" y="147"/>
                    <a:pt x="82348" y="142"/>
                  </a:cubicBezTo>
                  <a:close/>
                </a:path>
              </a:pathLst>
            </a:custGeom>
            <a:solidFill>
              <a:srgbClr val="000000"/>
            </a:solidFill>
            <a:ln cap="flat" cmpd="sng" w="118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8" name="Google Shape;368;p11"/>
            <p:cNvSpPr/>
            <p:nvPr/>
          </p:nvSpPr>
          <p:spPr>
            <a:xfrm flipH="1" rot="10800000">
              <a:off x="835426" y="2342014"/>
              <a:ext cx="26413" cy="335880"/>
            </a:xfrm>
            <a:custGeom>
              <a:rect b="b" l="l" r="r" t="t"/>
              <a:pathLst>
                <a:path extrusionOk="0" h="335880" w="26413">
                  <a:moveTo>
                    <a:pt x="21787" y="78"/>
                  </a:moveTo>
                  <a:cubicBezTo>
                    <a:pt x="19330" y="78"/>
                    <a:pt x="17278" y="2329"/>
                    <a:pt x="17153" y="5232"/>
                  </a:cubicBezTo>
                  <a:cubicBezTo>
                    <a:pt x="16684" y="16234"/>
                    <a:pt x="15964" y="27465"/>
                    <a:pt x="15273" y="38326"/>
                  </a:cubicBezTo>
                  <a:cubicBezTo>
                    <a:pt x="13722" y="62561"/>
                    <a:pt x="12120" y="87620"/>
                    <a:pt x="13095" y="112294"/>
                  </a:cubicBezTo>
                  <a:cubicBezTo>
                    <a:pt x="14469" y="146983"/>
                    <a:pt x="10537" y="182453"/>
                    <a:pt x="6734" y="216757"/>
                  </a:cubicBezTo>
                  <a:cubicBezTo>
                    <a:pt x="2597" y="254083"/>
                    <a:pt x="-1683" y="292684"/>
                    <a:pt x="712" y="330926"/>
                  </a:cubicBezTo>
                  <a:cubicBezTo>
                    <a:pt x="898" y="333910"/>
                    <a:pt x="3094" y="336194"/>
                    <a:pt x="5685" y="335939"/>
                  </a:cubicBezTo>
                  <a:cubicBezTo>
                    <a:pt x="8243" y="335722"/>
                    <a:pt x="10165" y="333123"/>
                    <a:pt x="9980" y="330134"/>
                  </a:cubicBezTo>
                  <a:cubicBezTo>
                    <a:pt x="7649" y="292982"/>
                    <a:pt x="11865" y="254946"/>
                    <a:pt x="15941" y="218151"/>
                  </a:cubicBezTo>
                  <a:cubicBezTo>
                    <a:pt x="19795" y="183386"/>
                    <a:pt x="23783" y="147433"/>
                    <a:pt x="22372" y="111795"/>
                  </a:cubicBezTo>
                  <a:cubicBezTo>
                    <a:pt x="21420" y="87772"/>
                    <a:pt x="23003" y="63043"/>
                    <a:pt x="24531" y="39129"/>
                  </a:cubicBezTo>
                  <a:cubicBezTo>
                    <a:pt x="25232" y="28208"/>
                    <a:pt x="25951" y="16907"/>
                    <a:pt x="26430" y="5774"/>
                  </a:cubicBezTo>
                  <a:cubicBezTo>
                    <a:pt x="26555" y="2780"/>
                    <a:pt x="24586" y="235"/>
                    <a:pt x="22023" y="83"/>
                  </a:cubicBezTo>
                  <a:cubicBezTo>
                    <a:pt x="21944" y="78"/>
                    <a:pt x="21866" y="78"/>
                    <a:pt x="21787" y="78"/>
                  </a:cubicBezTo>
                </a:path>
              </a:pathLst>
            </a:custGeom>
            <a:solidFill>
              <a:srgbClr val="1D1D1B"/>
            </a:solidFill>
            <a:ln cap="flat" cmpd="sng" w="105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9" name="Google Shape;369;p11"/>
            <p:cNvSpPr/>
            <p:nvPr/>
          </p:nvSpPr>
          <p:spPr>
            <a:xfrm flipH="1" rot="10800000">
              <a:off x="979814" y="2332152"/>
              <a:ext cx="14027" cy="323735"/>
            </a:xfrm>
            <a:custGeom>
              <a:rect b="b" l="l" r="r" t="t"/>
              <a:pathLst>
                <a:path extrusionOk="0" h="323735" w="14027">
                  <a:moveTo>
                    <a:pt x="9413" y="78"/>
                  </a:moveTo>
                  <a:cubicBezTo>
                    <a:pt x="6887" y="78"/>
                    <a:pt x="4817" y="2449"/>
                    <a:pt x="4770" y="5406"/>
                  </a:cubicBezTo>
                  <a:lnTo>
                    <a:pt x="30" y="318291"/>
                  </a:lnTo>
                  <a:cubicBezTo>
                    <a:pt x="-17" y="321286"/>
                    <a:pt x="2026" y="323760"/>
                    <a:pt x="4589" y="323814"/>
                  </a:cubicBezTo>
                  <a:lnTo>
                    <a:pt x="4673" y="323814"/>
                  </a:lnTo>
                  <a:cubicBezTo>
                    <a:pt x="7198" y="323814"/>
                    <a:pt x="9269" y="321443"/>
                    <a:pt x="9316" y="318481"/>
                  </a:cubicBezTo>
                  <a:lnTo>
                    <a:pt x="14056" y="5601"/>
                  </a:lnTo>
                  <a:cubicBezTo>
                    <a:pt x="14102" y="2606"/>
                    <a:pt x="12060" y="132"/>
                    <a:pt x="9497" y="78"/>
                  </a:cubicBezTo>
                  <a:close/>
                </a:path>
              </a:pathLst>
            </a:custGeom>
            <a:solidFill>
              <a:srgbClr val="1D1D1B"/>
            </a:solidFill>
            <a:ln cap="flat" cmpd="sng" w="105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0" name="Google Shape;370;p11"/>
            <p:cNvSpPr/>
            <p:nvPr/>
          </p:nvSpPr>
          <p:spPr>
            <a:xfrm flipH="1" rot="10800000">
              <a:off x="971922" y="2623416"/>
              <a:ext cx="182983" cy="241874"/>
            </a:xfrm>
            <a:custGeom>
              <a:rect b="b" l="l" r="r" t="t"/>
              <a:pathLst>
                <a:path extrusionOk="0" h="241874" w="182983">
                  <a:moveTo>
                    <a:pt x="9110" y="192476"/>
                  </a:moveTo>
                  <a:cubicBezTo>
                    <a:pt x="12234" y="184230"/>
                    <a:pt x="13056" y="170428"/>
                    <a:pt x="14092" y="153067"/>
                  </a:cubicBezTo>
                  <a:cubicBezTo>
                    <a:pt x="15995" y="121150"/>
                    <a:pt x="18600" y="77439"/>
                    <a:pt x="37975" y="50307"/>
                  </a:cubicBezTo>
                  <a:cubicBezTo>
                    <a:pt x="63673" y="14322"/>
                    <a:pt x="99475" y="1534"/>
                    <a:pt x="129185" y="17680"/>
                  </a:cubicBezTo>
                  <a:cubicBezTo>
                    <a:pt x="165150" y="37254"/>
                    <a:pt x="181349" y="79718"/>
                    <a:pt x="170456" y="125865"/>
                  </a:cubicBezTo>
                  <a:cubicBezTo>
                    <a:pt x="159388" y="172766"/>
                    <a:pt x="135012" y="205209"/>
                    <a:pt x="98008" y="222288"/>
                  </a:cubicBezTo>
                  <a:cubicBezTo>
                    <a:pt x="60173" y="239736"/>
                    <a:pt x="38569" y="232515"/>
                    <a:pt x="9114" y="192482"/>
                  </a:cubicBezTo>
                  <a:cubicBezTo>
                    <a:pt x="9110" y="192482"/>
                    <a:pt x="9110" y="192482"/>
                    <a:pt x="9110" y="192476"/>
                  </a:cubicBezTo>
                  <a:close/>
                  <a:moveTo>
                    <a:pt x="102948" y="135"/>
                  </a:moveTo>
                  <a:cubicBezTo>
                    <a:pt x="77352" y="135"/>
                    <a:pt x="50799" y="15412"/>
                    <a:pt x="30843" y="43358"/>
                  </a:cubicBezTo>
                  <a:cubicBezTo>
                    <a:pt x="9546" y="73186"/>
                    <a:pt x="6821" y="118915"/>
                    <a:pt x="4829" y="152313"/>
                  </a:cubicBezTo>
                  <a:cubicBezTo>
                    <a:pt x="3872" y="168334"/>
                    <a:pt x="3046" y="182168"/>
                    <a:pt x="474" y="188462"/>
                  </a:cubicBezTo>
                  <a:cubicBezTo>
                    <a:pt x="-357" y="190480"/>
                    <a:pt x="-18" y="192796"/>
                    <a:pt x="1170" y="194381"/>
                  </a:cubicBezTo>
                  <a:cubicBezTo>
                    <a:pt x="697" y="196111"/>
                    <a:pt x="984" y="198075"/>
                    <a:pt x="2071" y="199562"/>
                  </a:cubicBezTo>
                  <a:cubicBezTo>
                    <a:pt x="33977" y="242920"/>
                    <a:pt x="59973" y="251514"/>
                    <a:pt x="101421" y="232374"/>
                  </a:cubicBezTo>
                  <a:cubicBezTo>
                    <a:pt x="141280" y="213982"/>
                    <a:pt x="167522" y="179114"/>
                    <a:pt x="179408" y="128746"/>
                  </a:cubicBezTo>
                  <a:cubicBezTo>
                    <a:pt x="191382" y="78020"/>
                    <a:pt x="172773" y="29437"/>
                    <a:pt x="133109" y="7849"/>
                  </a:cubicBezTo>
                  <a:cubicBezTo>
                    <a:pt x="123549" y="2647"/>
                    <a:pt x="113325" y="135"/>
                    <a:pt x="102948" y="135"/>
                  </a:cubicBezTo>
                  <a:close/>
                </a:path>
              </a:pathLst>
            </a:custGeom>
            <a:solidFill>
              <a:srgbClr val="000000"/>
            </a:solidFill>
            <a:ln cap="flat" cmpd="sng" w="118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1" name="Google Shape;371;p11"/>
            <p:cNvSpPr/>
            <p:nvPr/>
          </p:nvSpPr>
          <p:spPr>
            <a:xfrm flipH="1" rot="-10084814">
              <a:off x="596230" y="1285131"/>
              <a:ext cx="174663" cy="745808"/>
            </a:xfrm>
            <a:custGeom>
              <a:rect b="b" l="l" r="r" t="t"/>
              <a:pathLst>
                <a:path extrusionOk="0" h="745808" w="174663">
                  <a:moveTo>
                    <a:pt x="49770" y="210163"/>
                  </a:moveTo>
                  <a:cubicBezTo>
                    <a:pt x="44402" y="196530"/>
                    <a:pt x="37006" y="182402"/>
                    <a:pt x="27465" y="167532"/>
                  </a:cubicBezTo>
                  <a:cubicBezTo>
                    <a:pt x="12775" y="144632"/>
                    <a:pt x="5690" y="114212"/>
                    <a:pt x="8020" y="84075"/>
                  </a:cubicBezTo>
                  <a:cubicBezTo>
                    <a:pt x="10216" y="55831"/>
                    <a:pt x="20152" y="30598"/>
                    <a:pt x="36166" y="12472"/>
                  </a:cubicBezTo>
                  <a:lnTo>
                    <a:pt x="134499" y="200278"/>
                  </a:lnTo>
                  <a:lnTo>
                    <a:pt x="51873" y="209024"/>
                  </a:lnTo>
                  <a:cubicBezTo>
                    <a:pt x="51070" y="209116"/>
                    <a:pt x="50350" y="209528"/>
                    <a:pt x="49770" y="210163"/>
                  </a:cubicBezTo>
                  <a:moveTo>
                    <a:pt x="2124" y="69367"/>
                  </a:moveTo>
                  <a:cubicBezTo>
                    <a:pt x="1390" y="73837"/>
                    <a:pt x="838" y="78395"/>
                    <a:pt x="476" y="83028"/>
                  </a:cubicBezTo>
                  <a:cubicBezTo>
                    <a:pt x="-2064" y="115937"/>
                    <a:pt x="5671" y="149151"/>
                    <a:pt x="21712" y="174156"/>
                  </a:cubicBezTo>
                  <a:cubicBezTo>
                    <a:pt x="37526" y="198803"/>
                    <a:pt x="47114" y="221057"/>
                    <a:pt x="51028" y="242183"/>
                  </a:cubicBezTo>
                  <a:cubicBezTo>
                    <a:pt x="66749" y="327067"/>
                    <a:pt x="79159" y="414310"/>
                    <a:pt x="90112" y="491278"/>
                  </a:cubicBezTo>
                  <a:cubicBezTo>
                    <a:pt x="113318" y="654421"/>
                    <a:pt x="126508" y="739820"/>
                    <a:pt x="149765" y="745538"/>
                  </a:cubicBezTo>
                  <a:cubicBezTo>
                    <a:pt x="157871" y="747529"/>
                    <a:pt x="165829" y="739733"/>
                    <a:pt x="174103" y="721705"/>
                  </a:cubicBezTo>
                  <a:cubicBezTo>
                    <a:pt x="175199" y="719329"/>
                    <a:pt x="174642" y="716187"/>
                    <a:pt x="172854" y="714717"/>
                  </a:cubicBezTo>
                  <a:cubicBezTo>
                    <a:pt x="171071" y="713247"/>
                    <a:pt x="168740" y="713996"/>
                    <a:pt x="167640" y="716388"/>
                  </a:cubicBezTo>
                  <a:cubicBezTo>
                    <a:pt x="163276" y="725904"/>
                    <a:pt x="156868" y="736955"/>
                    <a:pt x="151134" y="735545"/>
                  </a:cubicBezTo>
                  <a:cubicBezTo>
                    <a:pt x="131903" y="730814"/>
                    <a:pt x="115221" y="613536"/>
                    <a:pt x="97559" y="489374"/>
                  </a:cubicBezTo>
                  <a:cubicBezTo>
                    <a:pt x="86593" y="412276"/>
                    <a:pt x="74159" y="324891"/>
                    <a:pt x="58387" y="239736"/>
                  </a:cubicBezTo>
                  <a:cubicBezTo>
                    <a:pt x="57133" y="232949"/>
                    <a:pt x="55346" y="226086"/>
                    <a:pt x="53020" y="219099"/>
                  </a:cubicBezTo>
                  <a:lnTo>
                    <a:pt x="141714" y="209707"/>
                  </a:lnTo>
                  <a:cubicBezTo>
                    <a:pt x="143070" y="209561"/>
                    <a:pt x="144267" y="208454"/>
                    <a:pt x="144848" y="206805"/>
                  </a:cubicBezTo>
                  <a:cubicBezTo>
                    <a:pt x="145433" y="205139"/>
                    <a:pt x="145298" y="203213"/>
                    <a:pt x="144518" y="201721"/>
                  </a:cubicBezTo>
                  <a:lnTo>
                    <a:pt x="40047" y="2192"/>
                  </a:lnTo>
                  <a:cubicBezTo>
                    <a:pt x="39458" y="1063"/>
                    <a:pt x="38543" y="298"/>
                    <a:pt x="37522" y="92"/>
                  </a:cubicBezTo>
                  <a:cubicBezTo>
                    <a:pt x="36500" y="-120"/>
                    <a:pt x="35460" y="238"/>
                    <a:pt x="34638" y="1079"/>
                  </a:cubicBezTo>
                  <a:cubicBezTo>
                    <a:pt x="17905" y="18272"/>
                    <a:pt x="6595" y="42165"/>
                    <a:pt x="2124" y="69367"/>
                  </a:cubicBezTo>
                </a:path>
              </a:pathLst>
            </a:custGeom>
            <a:solidFill>
              <a:srgbClr val="000000"/>
            </a:solidFill>
            <a:ln cap="flat" cmpd="sng" w="118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372" name="Google Shape;372;p11"/>
            <p:cNvGrpSpPr/>
            <p:nvPr/>
          </p:nvGrpSpPr>
          <p:grpSpPr>
            <a:xfrm>
              <a:off x="848714" y="1744781"/>
              <a:ext cx="272233" cy="280908"/>
              <a:chOff x="5823486" y="2691065"/>
              <a:chExt cx="272233" cy="280908"/>
            </a:xfrm>
          </p:grpSpPr>
          <p:sp>
            <p:nvSpPr>
              <p:cNvPr id="373" name="Google Shape;373;p11"/>
              <p:cNvSpPr/>
              <p:nvPr/>
            </p:nvSpPr>
            <p:spPr>
              <a:xfrm flipH="1" rot="-1084150">
                <a:off x="5853312" y="2718457"/>
                <a:ext cx="212581" cy="226125"/>
              </a:xfrm>
              <a:custGeom>
                <a:rect b="b" l="l" r="r" t="t"/>
                <a:pathLst>
                  <a:path extrusionOk="0" h="226125" w="212581">
                    <a:moveTo>
                      <a:pt x="146530" y="177065"/>
                    </a:moveTo>
                    <a:cubicBezTo>
                      <a:pt x="144835" y="175063"/>
                      <a:pt x="142894" y="171900"/>
                      <a:pt x="140981" y="169621"/>
                    </a:cubicBezTo>
                    <a:cubicBezTo>
                      <a:pt x="135581" y="163198"/>
                      <a:pt x="126811" y="155114"/>
                      <a:pt x="122363" y="148533"/>
                    </a:cubicBezTo>
                    <a:cubicBezTo>
                      <a:pt x="120246" y="145397"/>
                      <a:pt x="120989" y="144757"/>
                      <a:pt x="122637" y="141697"/>
                    </a:cubicBezTo>
                    <a:cubicBezTo>
                      <a:pt x="124986" y="137346"/>
                      <a:pt x="128287" y="133646"/>
                      <a:pt x="130535" y="129192"/>
                    </a:cubicBezTo>
                    <a:cubicBezTo>
                      <a:pt x="131514" y="128254"/>
                      <a:pt x="136543" y="131395"/>
                      <a:pt x="137722" y="132100"/>
                    </a:cubicBezTo>
                    <a:cubicBezTo>
                      <a:pt x="148897" y="138762"/>
                      <a:pt x="159980" y="147633"/>
                      <a:pt x="170464" y="155293"/>
                    </a:cubicBezTo>
                    <a:cubicBezTo>
                      <a:pt x="178998" y="161532"/>
                      <a:pt x="202691" y="177032"/>
                      <a:pt x="207533" y="185832"/>
                    </a:cubicBezTo>
                    <a:cubicBezTo>
                      <a:pt x="213634" y="196905"/>
                      <a:pt x="204938" y="212633"/>
                      <a:pt x="197314" y="219604"/>
                    </a:cubicBezTo>
                    <a:cubicBezTo>
                      <a:pt x="190461" y="225870"/>
                      <a:pt x="186018" y="219881"/>
                      <a:pt x="180725" y="214656"/>
                    </a:cubicBezTo>
                    <a:cubicBezTo>
                      <a:pt x="168904" y="202981"/>
                      <a:pt x="157482" y="190015"/>
                      <a:pt x="146530" y="177065"/>
                    </a:cubicBezTo>
                    <a:moveTo>
                      <a:pt x="101391" y="144605"/>
                    </a:moveTo>
                    <a:cubicBezTo>
                      <a:pt x="105388" y="137580"/>
                      <a:pt x="111587" y="130993"/>
                      <a:pt x="115454" y="124092"/>
                    </a:cubicBezTo>
                    <a:cubicBezTo>
                      <a:pt x="117465" y="120501"/>
                      <a:pt x="121077" y="108299"/>
                      <a:pt x="122799" y="106710"/>
                    </a:cubicBezTo>
                    <a:cubicBezTo>
                      <a:pt x="123714" y="105869"/>
                      <a:pt x="126198" y="107931"/>
                      <a:pt x="127011" y="108696"/>
                    </a:cubicBezTo>
                    <a:cubicBezTo>
                      <a:pt x="133125" y="114484"/>
                      <a:pt x="128835" y="125780"/>
                      <a:pt x="125502" y="132138"/>
                    </a:cubicBezTo>
                    <a:cubicBezTo>
                      <a:pt x="121550" y="139679"/>
                      <a:pt x="116350" y="148278"/>
                      <a:pt x="108188" y="149049"/>
                    </a:cubicBezTo>
                    <a:cubicBezTo>
                      <a:pt x="105244" y="149325"/>
                      <a:pt x="101502" y="148701"/>
                      <a:pt x="101391" y="144605"/>
                    </a:cubicBezTo>
                    <a:moveTo>
                      <a:pt x="38145" y="147931"/>
                    </a:moveTo>
                    <a:cubicBezTo>
                      <a:pt x="14108" y="132035"/>
                      <a:pt x="1665" y="107274"/>
                      <a:pt x="2849" y="74761"/>
                    </a:cubicBezTo>
                    <a:cubicBezTo>
                      <a:pt x="4929" y="17595"/>
                      <a:pt x="56670" y="-18250"/>
                      <a:pt x="97769" y="17557"/>
                    </a:cubicBezTo>
                    <a:cubicBezTo>
                      <a:pt x="131616" y="47043"/>
                      <a:pt x="131974" y="112059"/>
                      <a:pt x="97797" y="141611"/>
                    </a:cubicBezTo>
                    <a:cubicBezTo>
                      <a:pt x="80739" y="156356"/>
                      <a:pt x="56721" y="160214"/>
                      <a:pt x="38145" y="147931"/>
                    </a:cubicBezTo>
                    <a:moveTo>
                      <a:pt x="27972" y="145267"/>
                    </a:moveTo>
                    <a:cubicBezTo>
                      <a:pt x="41808" y="157837"/>
                      <a:pt x="62218" y="162123"/>
                      <a:pt x="78965" y="156340"/>
                    </a:cubicBezTo>
                    <a:cubicBezTo>
                      <a:pt x="84653" y="154376"/>
                      <a:pt x="88358" y="151712"/>
                      <a:pt x="93512" y="149168"/>
                    </a:cubicBezTo>
                    <a:cubicBezTo>
                      <a:pt x="99102" y="146417"/>
                      <a:pt x="98953" y="150003"/>
                      <a:pt x="103536" y="151870"/>
                    </a:cubicBezTo>
                    <a:cubicBezTo>
                      <a:pt x="106322" y="153009"/>
                      <a:pt x="108114" y="153139"/>
                      <a:pt x="110946" y="152282"/>
                    </a:cubicBezTo>
                    <a:cubicBezTo>
                      <a:pt x="115751" y="150839"/>
                      <a:pt x="117195" y="147253"/>
                      <a:pt x="122270" y="152125"/>
                    </a:cubicBezTo>
                    <a:cubicBezTo>
                      <a:pt x="129035" y="158624"/>
                      <a:pt x="135154" y="168574"/>
                      <a:pt x="141190" y="175838"/>
                    </a:cubicBezTo>
                    <a:cubicBezTo>
                      <a:pt x="151372" y="188083"/>
                      <a:pt x="161912" y="199742"/>
                      <a:pt x="172841" y="211086"/>
                    </a:cubicBezTo>
                    <a:cubicBezTo>
                      <a:pt x="176616" y="215003"/>
                      <a:pt x="180432" y="219881"/>
                      <a:pt x="184815" y="223358"/>
                    </a:cubicBezTo>
                    <a:cubicBezTo>
                      <a:pt x="195257" y="231654"/>
                      <a:pt x="203043" y="220179"/>
                      <a:pt x="208113" y="210468"/>
                    </a:cubicBezTo>
                    <a:cubicBezTo>
                      <a:pt x="218486" y="190617"/>
                      <a:pt x="209562" y="179880"/>
                      <a:pt x="195383" y="168970"/>
                    </a:cubicBezTo>
                    <a:cubicBezTo>
                      <a:pt x="176486" y="154441"/>
                      <a:pt x="156173" y="142565"/>
                      <a:pt x="137002" y="128324"/>
                    </a:cubicBezTo>
                    <a:cubicBezTo>
                      <a:pt x="135781" y="127418"/>
                      <a:pt x="134518" y="126729"/>
                      <a:pt x="133576" y="125378"/>
                    </a:cubicBezTo>
                    <a:cubicBezTo>
                      <a:pt x="131166" y="121939"/>
                      <a:pt x="132940" y="118569"/>
                      <a:pt x="132782" y="114609"/>
                    </a:cubicBezTo>
                    <a:cubicBezTo>
                      <a:pt x="132471" y="106818"/>
                      <a:pt x="127517" y="105278"/>
                      <a:pt x="124471" y="99614"/>
                    </a:cubicBezTo>
                    <a:cubicBezTo>
                      <a:pt x="124545" y="94009"/>
                      <a:pt x="125641" y="88552"/>
                      <a:pt x="125822" y="82953"/>
                    </a:cubicBezTo>
                    <a:cubicBezTo>
                      <a:pt x="126737" y="54611"/>
                      <a:pt x="113839" y="22108"/>
                      <a:pt x="91557" y="9229"/>
                    </a:cubicBezTo>
                    <a:cubicBezTo>
                      <a:pt x="16197" y="-34336"/>
                      <a:pt x="-34095" y="88899"/>
                      <a:pt x="27972" y="145267"/>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4" name="Google Shape;374;p11"/>
              <p:cNvSpPr/>
              <p:nvPr/>
            </p:nvSpPr>
            <p:spPr>
              <a:xfrm flipH="1" rot="-1084150">
                <a:off x="5931557" y="2707561"/>
                <a:ext cx="120524" cy="152036"/>
              </a:xfrm>
              <a:custGeom>
                <a:rect b="b" l="l" r="r" t="t"/>
                <a:pathLst>
                  <a:path extrusionOk="0" h="152036" w="120524">
                    <a:moveTo>
                      <a:pt x="24735" y="114290"/>
                    </a:moveTo>
                    <a:cubicBezTo>
                      <a:pt x="-3508" y="70172"/>
                      <a:pt x="28594" y="1711"/>
                      <a:pt x="75752" y="23949"/>
                    </a:cubicBezTo>
                    <a:cubicBezTo>
                      <a:pt x="110277" y="40235"/>
                      <a:pt x="114883" y="100608"/>
                      <a:pt x="85386" y="125564"/>
                    </a:cubicBezTo>
                    <a:cubicBezTo>
                      <a:pt x="66935" y="141183"/>
                      <a:pt x="38381" y="135601"/>
                      <a:pt x="24735" y="114290"/>
                    </a:cubicBezTo>
                    <a:moveTo>
                      <a:pt x="35400" y="144785"/>
                    </a:moveTo>
                    <a:cubicBezTo>
                      <a:pt x="53972" y="157068"/>
                      <a:pt x="77990" y="153211"/>
                      <a:pt x="95048" y="138465"/>
                    </a:cubicBezTo>
                    <a:cubicBezTo>
                      <a:pt x="129229" y="108914"/>
                      <a:pt x="128872" y="43897"/>
                      <a:pt x="95025" y="14411"/>
                    </a:cubicBezTo>
                    <a:cubicBezTo>
                      <a:pt x="53926" y="-21396"/>
                      <a:pt x="2185" y="14449"/>
                      <a:pt x="100" y="71615"/>
                    </a:cubicBezTo>
                    <a:cubicBezTo>
                      <a:pt x="-1084" y="104129"/>
                      <a:pt x="11359" y="128889"/>
                      <a:pt x="35400" y="144785"/>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5" name="Google Shape;375;p11"/>
              <p:cNvSpPr/>
              <p:nvPr/>
            </p:nvSpPr>
            <p:spPr>
              <a:xfrm flipH="1" rot="-1084150">
                <a:off x="5875938" y="2865647"/>
                <a:ext cx="88529" cy="93269"/>
              </a:xfrm>
              <a:custGeom>
                <a:rect b="b" l="l" r="r" t="t"/>
                <a:pathLst>
                  <a:path extrusionOk="0" h="93269" w="88529">
                    <a:moveTo>
                      <a:pt x="78944" y="70509"/>
                    </a:moveTo>
                    <a:lnTo>
                      <a:pt x="81298" y="64964"/>
                    </a:lnTo>
                    <a:lnTo>
                      <a:pt x="82793" y="65317"/>
                    </a:lnTo>
                    <a:cubicBezTo>
                      <a:pt x="82844" y="68588"/>
                      <a:pt x="82384" y="71599"/>
                      <a:pt x="78944" y="70509"/>
                    </a:cubicBezTo>
                    <a:moveTo>
                      <a:pt x="50106" y="35451"/>
                    </a:moveTo>
                    <a:cubicBezTo>
                      <a:pt x="49800" y="34751"/>
                      <a:pt x="49828" y="33904"/>
                      <a:pt x="50013" y="33167"/>
                    </a:cubicBezTo>
                    <a:cubicBezTo>
                      <a:pt x="50589" y="33172"/>
                      <a:pt x="50961" y="33101"/>
                      <a:pt x="51518" y="33400"/>
                    </a:cubicBezTo>
                    <a:cubicBezTo>
                      <a:pt x="54420" y="34946"/>
                      <a:pt x="59620" y="40588"/>
                      <a:pt x="62907" y="43013"/>
                    </a:cubicBezTo>
                    <a:cubicBezTo>
                      <a:pt x="67118" y="46117"/>
                      <a:pt x="77203" y="50972"/>
                      <a:pt x="79389" y="55502"/>
                    </a:cubicBezTo>
                    <a:cubicBezTo>
                      <a:pt x="79872" y="56501"/>
                      <a:pt x="80453" y="57803"/>
                      <a:pt x="79900" y="58942"/>
                    </a:cubicBezTo>
                    <a:cubicBezTo>
                      <a:pt x="78907" y="60998"/>
                      <a:pt x="76836" y="56712"/>
                      <a:pt x="76130" y="55947"/>
                    </a:cubicBezTo>
                    <a:cubicBezTo>
                      <a:pt x="72499" y="52030"/>
                      <a:pt x="65321" y="47994"/>
                      <a:pt x="60855" y="44527"/>
                    </a:cubicBezTo>
                    <a:cubicBezTo>
                      <a:pt x="59193" y="43236"/>
                      <a:pt x="50622" y="36617"/>
                      <a:pt x="50106" y="35451"/>
                    </a:cubicBezTo>
                    <a:moveTo>
                      <a:pt x="25503" y="48129"/>
                    </a:moveTo>
                    <a:cubicBezTo>
                      <a:pt x="36456" y="61079"/>
                      <a:pt x="47878" y="74051"/>
                      <a:pt x="59699" y="85726"/>
                    </a:cubicBezTo>
                    <a:cubicBezTo>
                      <a:pt x="64987" y="90951"/>
                      <a:pt x="69430" y="96935"/>
                      <a:pt x="76283" y="90669"/>
                    </a:cubicBezTo>
                    <a:cubicBezTo>
                      <a:pt x="83912" y="83697"/>
                      <a:pt x="92608" y="67970"/>
                      <a:pt x="86507" y="56897"/>
                    </a:cubicBezTo>
                    <a:cubicBezTo>
                      <a:pt x="81664" y="48102"/>
                      <a:pt x="57971" y="32602"/>
                      <a:pt x="49433" y="26363"/>
                    </a:cubicBezTo>
                    <a:cubicBezTo>
                      <a:pt x="38949" y="18703"/>
                      <a:pt x="27871" y="9827"/>
                      <a:pt x="16696" y="3165"/>
                    </a:cubicBezTo>
                    <a:cubicBezTo>
                      <a:pt x="15512" y="2465"/>
                      <a:pt x="10488" y="-682"/>
                      <a:pt x="9508" y="257"/>
                    </a:cubicBezTo>
                    <a:cubicBezTo>
                      <a:pt x="7261" y="4711"/>
                      <a:pt x="3955" y="8417"/>
                      <a:pt x="1611" y="12762"/>
                    </a:cubicBezTo>
                    <a:cubicBezTo>
                      <a:pt x="-42" y="15822"/>
                      <a:pt x="-785" y="16462"/>
                      <a:pt x="1337" y="19603"/>
                    </a:cubicBezTo>
                    <a:cubicBezTo>
                      <a:pt x="5780" y="26179"/>
                      <a:pt x="14551" y="34262"/>
                      <a:pt x="19955" y="40686"/>
                    </a:cubicBezTo>
                    <a:cubicBezTo>
                      <a:pt x="21868" y="42970"/>
                      <a:pt x="23809" y="46127"/>
                      <a:pt x="25503" y="48129"/>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6" name="Google Shape;376;p11"/>
              <p:cNvSpPr/>
              <p:nvPr/>
            </p:nvSpPr>
            <p:spPr>
              <a:xfrm flipH="1" rot="-1084150">
                <a:off x="5940205" y="2827576"/>
                <a:ext cx="28708" cy="42593"/>
              </a:xfrm>
              <a:custGeom>
                <a:rect b="b" l="l" r="r" t="t"/>
                <a:pathLst>
                  <a:path extrusionOk="0" h="42593" w="28708">
                    <a:moveTo>
                      <a:pt x="25" y="38172"/>
                    </a:moveTo>
                    <a:cubicBezTo>
                      <a:pt x="136" y="42268"/>
                      <a:pt x="3874" y="42892"/>
                      <a:pt x="6822" y="42616"/>
                    </a:cubicBezTo>
                    <a:cubicBezTo>
                      <a:pt x="14980" y="41845"/>
                      <a:pt x="20184" y="33246"/>
                      <a:pt x="24136" y="25705"/>
                    </a:cubicBezTo>
                    <a:cubicBezTo>
                      <a:pt x="27469" y="19347"/>
                      <a:pt x="31759" y="8051"/>
                      <a:pt x="25640" y="2263"/>
                    </a:cubicBezTo>
                    <a:cubicBezTo>
                      <a:pt x="24827" y="1498"/>
                      <a:pt x="22343" y="-564"/>
                      <a:pt x="21429" y="277"/>
                    </a:cubicBezTo>
                    <a:cubicBezTo>
                      <a:pt x="19706" y="1867"/>
                      <a:pt x="16099" y="14068"/>
                      <a:pt x="14088" y="17659"/>
                    </a:cubicBezTo>
                    <a:cubicBezTo>
                      <a:pt x="10221" y="24560"/>
                      <a:pt x="4022" y="31147"/>
                      <a:pt x="25" y="38172"/>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7" name="Google Shape;377;p11"/>
              <p:cNvSpPr/>
              <p:nvPr/>
            </p:nvSpPr>
            <p:spPr>
              <a:xfrm rot="9715850">
                <a:off x="5950045" y="2729747"/>
                <a:ext cx="85561" cy="108408"/>
              </a:xfrm>
              <a:custGeom>
                <a:rect b="b" l="l" r="r" t="t"/>
                <a:pathLst>
                  <a:path extrusionOk="0" h="108408" w="85561">
                    <a:moveTo>
                      <a:pt x="18979" y="14850"/>
                    </a:moveTo>
                    <a:cubicBezTo>
                      <a:pt x="1985" y="35846"/>
                      <a:pt x="257" y="69288"/>
                      <a:pt x="17565" y="90964"/>
                    </a:cubicBezTo>
                    <a:lnTo>
                      <a:pt x="17565" y="90964"/>
                    </a:lnTo>
                    <a:cubicBezTo>
                      <a:pt x="26846" y="102602"/>
                      <a:pt x="38016" y="109772"/>
                      <a:pt x="52175" y="107566"/>
                    </a:cubicBezTo>
                    <a:lnTo>
                      <a:pt x="52175" y="107566"/>
                    </a:lnTo>
                    <a:cubicBezTo>
                      <a:pt x="98117" y="100322"/>
                      <a:pt x="105984" y="18399"/>
                      <a:pt x="60833" y="1650"/>
                    </a:cubicBezTo>
                    <a:lnTo>
                      <a:pt x="60833" y="1650"/>
                    </a:lnTo>
                    <a:cubicBezTo>
                      <a:pt x="57053" y="235"/>
                      <a:pt x="53120" y="-445"/>
                      <a:pt x="49187" y="-445"/>
                    </a:cubicBezTo>
                    <a:lnTo>
                      <a:pt x="49187" y="-445"/>
                    </a:lnTo>
                    <a:cubicBezTo>
                      <a:pt x="37855" y="-445"/>
                      <a:pt x="26684" y="5107"/>
                      <a:pt x="18979" y="14850"/>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8" name="Google Shape;378;p11"/>
              <p:cNvSpPr/>
              <p:nvPr/>
            </p:nvSpPr>
            <p:spPr>
              <a:xfrm flipH="1" rot="-1084150">
                <a:off x="5950011" y="2729760"/>
                <a:ext cx="85538" cy="108412"/>
              </a:xfrm>
              <a:custGeom>
                <a:rect b="b" l="l" r="r" t="t"/>
                <a:pathLst>
                  <a:path extrusionOk="0" h="108412" w="85538">
                    <a:moveTo>
                      <a:pt x="13562" y="93197"/>
                    </a:moveTo>
                    <a:cubicBezTo>
                      <a:pt x="-3306" y="72207"/>
                      <a:pt x="-5131" y="38765"/>
                      <a:pt x="12169" y="17070"/>
                    </a:cubicBezTo>
                    <a:cubicBezTo>
                      <a:pt x="21441" y="5443"/>
                      <a:pt x="32686" y="-1734"/>
                      <a:pt x="46745" y="479"/>
                    </a:cubicBezTo>
                    <a:cubicBezTo>
                      <a:pt x="92724" y="7727"/>
                      <a:pt x="100608" y="89649"/>
                      <a:pt x="55497" y="106396"/>
                    </a:cubicBezTo>
                    <a:cubicBezTo>
                      <a:pt x="40755" y="111871"/>
                      <a:pt x="24110" y="106326"/>
                      <a:pt x="13562" y="93197"/>
                    </a:cubicBezTo>
                    <a:close/>
                  </a:path>
                </a:pathLst>
              </a:custGeom>
              <a:noFill/>
              <a:ln cap="flat" cmpd="sng" w="157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379" name="Google Shape;379;p11"/>
            <p:cNvSpPr/>
            <p:nvPr/>
          </p:nvSpPr>
          <p:spPr>
            <a:xfrm flipH="1" rot="10800000">
              <a:off x="797875" y="1979250"/>
              <a:ext cx="237899" cy="140862"/>
            </a:xfrm>
            <a:custGeom>
              <a:rect b="b" l="l" r="r" t="t"/>
              <a:pathLst>
                <a:path extrusionOk="0" h="140862" w="237899">
                  <a:moveTo>
                    <a:pt x="-2" y="140960"/>
                  </a:moveTo>
                  <a:lnTo>
                    <a:pt x="237898" y="140960"/>
                  </a:lnTo>
                  <a:cubicBezTo>
                    <a:pt x="228227" y="111446"/>
                    <a:pt x="199817" y="33024"/>
                    <a:pt x="152356" y="7770"/>
                  </a:cubicBezTo>
                  <a:cubicBezTo>
                    <a:pt x="66968" y="-37662"/>
                    <a:pt x="2830" y="133163"/>
                    <a:pt x="-2" y="140960"/>
                  </a:cubicBezTo>
                  <a:close/>
                </a:path>
              </a:pathLst>
            </a:custGeom>
            <a:solidFill>
              <a:srgbClr val="C8BCC0"/>
            </a:solidFill>
            <a:ln cap="rnd" cmpd="sng" w="15700">
              <a:solidFill>
                <a:srgbClr val="1D1D1B"/>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380" name="Google Shape;380;p11"/>
          <p:cNvSpPr txBox="1"/>
          <p:nvPr/>
        </p:nvSpPr>
        <p:spPr>
          <a:xfrm>
            <a:off x="540000" y="900113"/>
            <a:ext cx="8096100" cy="52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3200"/>
              <a:buFont typeface="Roboto"/>
              <a:buNone/>
            </a:pPr>
            <a:r>
              <a:rPr b="0" i="0" lang="es-ES" sz="2000" u="none" cap="none" strike="noStrike">
                <a:solidFill>
                  <a:srgbClr val="C00000"/>
                </a:solidFill>
                <a:latin typeface="Arial"/>
                <a:ea typeface="Arial"/>
                <a:cs typeface="Arial"/>
                <a:sym typeface="Arial"/>
              </a:rPr>
              <a:t>1. What is communication and why is it important?</a:t>
            </a:r>
            <a:endParaRPr b="0" i="0" sz="2000" u="none" cap="none" strike="noStrike">
              <a:solidFill>
                <a:srgbClr val="C00000"/>
              </a:solidFill>
              <a:latin typeface="Arial"/>
              <a:ea typeface="Arial"/>
              <a:cs typeface="Arial"/>
              <a:sym typeface="Arial"/>
            </a:endParaRPr>
          </a:p>
        </p:txBody>
      </p:sp>
      <p:sp>
        <p:nvSpPr>
          <p:cNvPr id="381" name="Google Shape;381;p11"/>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chemeClr val="dk2"/>
                </a:solidFill>
                <a:latin typeface="Arial"/>
                <a:ea typeface="Arial"/>
                <a:cs typeface="Arial"/>
                <a:sym typeface="Arial"/>
              </a:rPr>
              <a:t>Scientific communication</a:t>
            </a:r>
            <a:endParaRPr b="0" i="0" sz="1400" u="none" cap="none" strike="noStrike">
              <a:solidFill>
                <a:srgbClr val="000000"/>
              </a:solidFill>
              <a:latin typeface="Arial"/>
              <a:ea typeface="Arial"/>
              <a:cs typeface="Arial"/>
              <a:sym typeface="Arial"/>
            </a:endParaRPr>
          </a:p>
        </p:txBody>
      </p:sp>
      <p:sp>
        <p:nvSpPr>
          <p:cNvPr id="382" name="Google Shape;382;p11"/>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0" i="0" lang="es-ES" sz="1200" u="none" cap="none" strike="noStrike">
                <a:solidFill>
                  <a:srgbClr val="8D8D8D"/>
                </a:solidFill>
                <a:latin typeface="Arial"/>
                <a:ea typeface="Arial"/>
                <a:cs typeface="Arial"/>
                <a:sym typeface="Arial"/>
              </a:rPr>
              <a:t>Saving my territory </a:t>
            </a:r>
            <a:r>
              <a:rPr b="0" i="0" lang="es-ES" sz="1200" u="none" cap="none" strike="noStrike">
                <a:solidFill>
                  <a:srgbClr val="1D1D1B"/>
                </a:solidFill>
                <a:latin typeface="Arial"/>
                <a:ea typeface="Arial"/>
                <a:cs typeface="Arial"/>
                <a:sym typeface="Arial"/>
              </a:rPr>
              <a:t>- Research and the Scientific Method</a:t>
            </a:r>
            <a:endParaRPr b="0" i="0" sz="1200" u="none" cap="none" strike="noStrike">
              <a:solidFill>
                <a:srgbClr val="1D1D1B"/>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6" name="Shape 386"/>
        <p:cNvGrpSpPr/>
        <p:nvPr/>
      </p:nvGrpSpPr>
      <p:grpSpPr>
        <a:xfrm>
          <a:off x="0" y="0"/>
          <a:ext cx="0" cy="0"/>
          <a:chOff x="0" y="0"/>
          <a:chExt cx="0" cy="0"/>
        </a:xfrm>
      </p:grpSpPr>
      <p:sp>
        <p:nvSpPr>
          <p:cNvPr id="387" name="Google Shape;387;p12"/>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88" name="Google Shape;388;p12"/>
          <p:cNvSpPr/>
          <p:nvPr/>
        </p:nvSpPr>
        <p:spPr>
          <a:xfrm>
            <a:off x="4859900" y="3699332"/>
            <a:ext cx="2797490" cy="294818"/>
          </a:xfrm>
          <a:prstGeom prst="rect">
            <a:avLst/>
          </a:prstGeom>
          <a:noFill/>
          <a:ln>
            <a:noFill/>
          </a:ln>
        </p:spPr>
        <p:txBody>
          <a:bodyPr anchorCtr="0" anchor="t" bIns="91425" lIns="90000" spcFirstLastPara="1" rIns="90000"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s-ES" sz="1200" u="none" cap="none" strike="noStrike">
                <a:solidFill>
                  <a:srgbClr val="737373"/>
                </a:solidFill>
                <a:latin typeface="Roboto"/>
                <a:ea typeface="Roboto"/>
                <a:cs typeface="Roboto"/>
                <a:sym typeface="Roboto"/>
              </a:rPr>
              <a:t>Alba Moreno / physics communicator</a:t>
            </a:r>
            <a:endParaRPr b="0" i="0" sz="1200" u="none" cap="none" strike="noStrike">
              <a:solidFill>
                <a:srgbClr val="000000"/>
              </a:solidFill>
              <a:latin typeface="Arial"/>
              <a:ea typeface="Arial"/>
              <a:cs typeface="Arial"/>
              <a:sym typeface="Arial"/>
            </a:endParaRPr>
          </a:p>
        </p:txBody>
      </p:sp>
      <p:pic>
        <p:nvPicPr>
          <p:cNvPr descr="Por el día de la la mujer y la niña en la en la ciencia, Alba Moreno nos explica por qué nos vemos en el espejo.&#10;&#10;Ayudante producción: Andrea Vázquez&#10;Dirección de fotografía: Pascal Chahin&#10;Gaffer: Lucas Farias y Carlos Grahn&#10;Sonido: Julián Vaquera “Piru” &#10;Estilismo: Lucía Sobas&#10;Ayudante estilismo: María Sobas&#10;Maquillaje y peluquería: Alana y Juan Antonio Núñez&#10;Edición: Dani Belchi y Almudena Molero&#10;Talent manager: Loreto Quintanilla y Mari Carmen Jiménez&#10;Localización: Museum of Illusions Madrid" id="389" name="Google Shape;389;p12"/>
          <p:cNvPicPr preferRelativeResize="0"/>
          <p:nvPr/>
        </p:nvPicPr>
        <p:blipFill rotWithShape="1">
          <a:blip r:embed="rId3">
            <a:alphaModFix/>
          </a:blip>
          <a:srcRect b="0" l="0" r="0" t="0"/>
          <a:stretch/>
        </p:blipFill>
        <p:spPr>
          <a:xfrm>
            <a:off x="4949750" y="1876774"/>
            <a:ext cx="3082320" cy="1733400"/>
          </a:xfrm>
          <a:prstGeom prst="rect">
            <a:avLst/>
          </a:prstGeom>
          <a:noFill/>
          <a:ln>
            <a:noFill/>
          </a:ln>
        </p:spPr>
      </p:pic>
      <p:sp>
        <p:nvSpPr>
          <p:cNvPr id="390" name="Google Shape;390;p12"/>
          <p:cNvSpPr/>
          <p:nvPr/>
        </p:nvSpPr>
        <p:spPr>
          <a:xfrm>
            <a:off x="1039214" y="3590734"/>
            <a:ext cx="2301600" cy="353400"/>
          </a:xfrm>
          <a:prstGeom prst="rect">
            <a:avLst/>
          </a:prstGeom>
          <a:noFill/>
          <a:ln>
            <a:noFill/>
          </a:ln>
        </p:spPr>
        <p:txBody>
          <a:bodyPr anchorCtr="0" anchor="t" bIns="91425" lIns="90000" spcFirstLastPara="1" rIns="90000"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s-ES" sz="1200" u="none" cap="none" strike="noStrike">
                <a:solidFill>
                  <a:srgbClr val="737373"/>
                </a:solidFill>
                <a:latin typeface="Roboto"/>
                <a:ea typeface="Roboto"/>
                <a:cs typeface="Roboto"/>
                <a:sym typeface="Roboto"/>
              </a:rPr>
              <a:t>Big Van Ciencia / researchers and communicators</a:t>
            </a:r>
            <a:endParaRPr b="0" i="0" sz="1200" u="none" cap="none" strike="noStrike">
              <a:solidFill>
                <a:srgbClr val="000000"/>
              </a:solidFill>
              <a:latin typeface="Arial"/>
              <a:ea typeface="Arial"/>
              <a:cs typeface="Arial"/>
              <a:sym typeface="Arial"/>
            </a:endParaRPr>
          </a:p>
        </p:txBody>
      </p:sp>
      <p:pic>
        <p:nvPicPr>
          <p:cNvPr descr="Oriol Marimon, nuestro químico de cabecera, nos cuenta cómo lo que ocurre a nuestro alrededor provoca cambios en nuestro #cerebro.&#10;&#10;Este vídeo ha sido creado por Big Van Ciencia para el proyecto Mentescopia.&#10;&#10;#shorts #bigvanciencia #saludmental #mentescopia&#10;&#10;Big Van Ciencia: Educación y formación científica con historias emocionantes&#10;http://www.bigvanciencia.com/&#10;https://twitter.com/BigVanCiencia&#10;https://www.instagram.com/bigvanciencia/?hl=es&#10;https://www.facebook.com/BigVanCiencia/" id="391" name="Google Shape;391;p12"/>
          <p:cNvPicPr preferRelativeResize="0"/>
          <p:nvPr/>
        </p:nvPicPr>
        <p:blipFill rotWithShape="1">
          <a:blip r:embed="rId4">
            <a:alphaModFix/>
          </a:blip>
          <a:srcRect b="0" l="0" r="0" t="0"/>
          <a:stretch/>
        </p:blipFill>
        <p:spPr>
          <a:xfrm>
            <a:off x="1146852" y="1876774"/>
            <a:ext cx="3047400" cy="1713960"/>
          </a:xfrm>
          <a:prstGeom prst="rect">
            <a:avLst/>
          </a:prstGeom>
          <a:noFill/>
          <a:ln>
            <a:noFill/>
          </a:ln>
        </p:spPr>
      </p:pic>
      <p:sp>
        <p:nvSpPr>
          <p:cNvPr id="392" name="Google Shape;392;p12"/>
          <p:cNvSpPr txBox="1"/>
          <p:nvPr/>
        </p:nvSpPr>
        <p:spPr>
          <a:xfrm>
            <a:off x="540000" y="900113"/>
            <a:ext cx="8096100" cy="52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3200"/>
              <a:buFont typeface="Roboto"/>
              <a:buNone/>
            </a:pPr>
            <a:r>
              <a:rPr b="0" i="0" lang="es-ES" sz="2000" u="none" cap="none" strike="noStrike">
                <a:solidFill>
                  <a:srgbClr val="C00000"/>
                </a:solidFill>
                <a:latin typeface="Arial"/>
                <a:ea typeface="Arial"/>
                <a:cs typeface="Arial"/>
                <a:sym typeface="Arial"/>
              </a:rPr>
              <a:t>1. What is communication and why is it important?</a:t>
            </a:r>
            <a:endParaRPr b="0" i="0" sz="2000" u="none" cap="none" strike="noStrike">
              <a:solidFill>
                <a:srgbClr val="C00000"/>
              </a:solidFill>
              <a:latin typeface="Arial"/>
              <a:ea typeface="Arial"/>
              <a:cs typeface="Arial"/>
              <a:sym typeface="Arial"/>
            </a:endParaRPr>
          </a:p>
        </p:txBody>
      </p:sp>
      <p:sp>
        <p:nvSpPr>
          <p:cNvPr id="393" name="Google Shape;393;p12"/>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chemeClr val="dk2"/>
                </a:solidFill>
                <a:latin typeface="Arial"/>
                <a:ea typeface="Arial"/>
                <a:cs typeface="Arial"/>
                <a:sym typeface="Arial"/>
              </a:rPr>
              <a:t>Scientific communication</a:t>
            </a:r>
            <a:endParaRPr b="0" i="0" sz="1400" u="none" cap="none" strike="noStrike">
              <a:solidFill>
                <a:srgbClr val="000000"/>
              </a:solidFill>
              <a:latin typeface="Arial"/>
              <a:ea typeface="Arial"/>
              <a:cs typeface="Arial"/>
              <a:sym typeface="Arial"/>
            </a:endParaRPr>
          </a:p>
        </p:txBody>
      </p:sp>
      <p:sp>
        <p:nvSpPr>
          <p:cNvPr id="394" name="Google Shape;394;p12"/>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0" i="0" lang="es-ES" sz="1200" u="none" cap="none" strike="noStrike">
                <a:solidFill>
                  <a:srgbClr val="8D8D8D"/>
                </a:solidFill>
                <a:latin typeface="Arial"/>
                <a:ea typeface="Arial"/>
                <a:cs typeface="Arial"/>
                <a:sym typeface="Arial"/>
              </a:rPr>
              <a:t>Saving my territory </a:t>
            </a:r>
            <a:r>
              <a:rPr b="0" i="0" lang="es-ES" sz="1200" u="none" cap="none" strike="noStrike">
                <a:solidFill>
                  <a:srgbClr val="1D1D1B"/>
                </a:solidFill>
                <a:latin typeface="Arial"/>
                <a:ea typeface="Arial"/>
                <a:cs typeface="Arial"/>
                <a:sym typeface="Arial"/>
              </a:rPr>
              <a:t>- Research and the Scientific Method</a:t>
            </a:r>
            <a:endParaRPr b="0" i="0" sz="1200" u="none" cap="none" strike="noStrike">
              <a:solidFill>
                <a:srgbClr val="1D1D1B"/>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8" name="Shape 398"/>
        <p:cNvGrpSpPr/>
        <p:nvPr/>
      </p:nvGrpSpPr>
      <p:grpSpPr>
        <a:xfrm>
          <a:off x="0" y="0"/>
          <a:ext cx="0" cy="0"/>
          <a:chOff x="0" y="0"/>
          <a:chExt cx="0" cy="0"/>
        </a:xfrm>
      </p:grpSpPr>
      <p:sp>
        <p:nvSpPr>
          <p:cNvPr id="399" name="Google Shape;399;p13"/>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pic>
        <p:nvPicPr>
          <p:cNvPr id="400" name="Google Shape;400;p13"/>
          <p:cNvPicPr preferRelativeResize="0"/>
          <p:nvPr/>
        </p:nvPicPr>
        <p:blipFill rotWithShape="1">
          <a:blip r:embed="rId3">
            <a:alphaModFix/>
          </a:blip>
          <a:srcRect b="0" l="0" r="0" t="0"/>
          <a:stretch/>
        </p:blipFill>
        <p:spPr>
          <a:xfrm>
            <a:off x="2211460" y="1455738"/>
            <a:ext cx="1742400" cy="2628360"/>
          </a:xfrm>
          <a:prstGeom prst="rect">
            <a:avLst/>
          </a:prstGeom>
          <a:noFill/>
          <a:ln>
            <a:noFill/>
          </a:ln>
        </p:spPr>
      </p:pic>
      <p:sp>
        <p:nvSpPr>
          <p:cNvPr id="401" name="Google Shape;401;p13"/>
          <p:cNvSpPr/>
          <p:nvPr/>
        </p:nvSpPr>
        <p:spPr>
          <a:xfrm>
            <a:off x="1976999" y="4080487"/>
            <a:ext cx="2211300" cy="325800"/>
          </a:xfrm>
          <a:prstGeom prst="rect">
            <a:avLst/>
          </a:prstGeom>
          <a:noFill/>
          <a:ln>
            <a:noFill/>
          </a:ln>
        </p:spPr>
        <p:txBody>
          <a:bodyPr anchorCtr="0" anchor="t" bIns="91425" lIns="90000" spcFirstLastPara="1" rIns="90000"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s-ES" sz="1200" u="none" cap="none" strike="noStrike">
                <a:solidFill>
                  <a:srgbClr val="737373"/>
                </a:solidFill>
                <a:latin typeface="Roboto"/>
                <a:ea typeface="Roboto"/>
                <a:cs typeface="Roboto"/>
                <a:sym typeface="Roboto"/>
              </a:rPr>
              <a:t>Félix Rodríguez de la Fuente / naturalist and communicator</a:t>
            </a:r>
            <a:endParaRPr b="0" i="0" sz="1200" u="none" cap="none" strike="noStrike">
              <a:solidFill>
                <a:srgbClr val="000000"/>
              </a:solidFill>
              <a:latin typeface="Arial"/>
              <a:ea typeface="Arial"/>
              <a:cs typeface="Arial"/>
              <a:sym typeface="Arial"/>
            </a:endParaRPr>
          </a:p>
        </p:txBody>
      </p:sp>
      <p:pic>
        <p:nvPicPr>
          <p:cNvPr id="402" name="Google Shape;402;p13"/>
          <p:cNvPicPr preferRelativeResize="0"/>
          <p:nvPr/>
        </p:nvPicPr>
        <p:blipFill rotWithShape="1">
          <a:blip r:embed="rId4">
            <a:alphaModFix/>
          </a:blip>
          <a:srcRect b="0" l="0" r="0" t="0"/>
          <a:stretch/>
        </p:blipFill>
        <p:spPr>
          <a:xfrm>
            <a:off x="5031624" y="1459597"/>
            <a:ext cx="2013358" cy="2516976"/>
          </a:xfrm>
          <a:prstGeom prst="rect">
            <a:avLst/>
          </a:prstGeom>
          <a:noFill/>
          <a:ln>
            <a:noFill/>
          </a:ln>
        </p:spPr>
      </p:pic>
      <p:sp>
        <p:nvSpPr>
          <p:cNvPr id="403" name="Google Shape;403;p13"/>
          <p:cNvSpPr/>
          <p:nvPr/>
        </p:nvSpPr>
        <p:spPr>
          <a:xfrm>
            <a:off x="4928554" y="4066627"/>
            <a:ext cx="2090160" cy="353520"/>
          </a:xfrm>
          <a:prstGeom prst="rect">
            <a:avLst/>
          </a:prstGeom>
          <a:noFill/>
          <a:ln>
            <a:noFill/>
          </a:ln>
        </p:spPr>
        <p:txBody>
          <a:bodyPr anchorCtr="0" anchor="t" bIns="91425" lIns="90000" spcFirstLastPara="1" rIns="90000"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s-ES" sz="1200" u="none" cap="none" strike="noStrike">
                <a:solidFill>
                  <a:srgbClr val="737373"/>
                </a:solidFill>
                <a:latin typeface="Roboto"/>
                <a:ea typeface="Roboto"/>
                <a:cs typeface="Roboto"/>
                <a:sym typeface="Roboto"/>
              </a:rPr>
              <a:t>Pictoline / Mexican media channel</a:t>
            </a:r>
            <a:endParaRPr b="0" i="0" sz="1200" u="none" cap="none" strike="noStrike">
              <a:solidFill>
                <a:srgbClr val="000000"/>
              </a:solidFill>
              <a:latin typeface="Arial"/>
              <a:ea typeface="Arial"/>
              <a:cs typeface="Arial"/>
              <a:sym typeface="Arial"/>
            </a:endParaRPr>
          </a:p>
        </p:txBody>
      </p:sp>
      <p:sp>
        <p:nvSpPr>
          <p:cNvPr id="404" name="Google Shape;404;p13"/>
          <p:cNvSpPr txBox="1"/>
          <p:nvPr/>
        </p:nvSpPr>
        <p:spPr>
          <a:xfrm>
            <a:off x="540000" y="900113"/>
            <a:ext cx="8096100" cy="52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3200"/>
              <a:buFont typeface="Roboto"/>
              <a:buNone/>
            </a:pPr>
            <a:r>
              <a:rPr b="0" i="0" lang="es-ES" sz="2000" u="none" cap="none" strike="noStrike">
                <a:solidFill>
                  <a:srgbClr val="C00000"/>
                </a:solidFill>
                <a:latin typeface="Arial"/>
                <a:ea typeface="Arial"/>
                <a:cs typeface="Arial"/>
                <a:sym typeface="Arial"/>
              </a:rPr>
              <a:t>1. What is communication and why is it important?</a:t>
            </a:r>
            <a:endParaRPr b="0" i="0" sz="2000" u="none" cap="none" strike="noStrike">
              <a:solidFill>
                <a:srgbClr val="C00000"/>
              </a:solidFill>
              <a:latin typeface="Arial"/>
              <a:ea typeface="Arial"/>
              <a:cs typeface="Arial"/>
              <a:sym typeface="Arial"/>
            </a:endParaRPr>
          </a:p>
        </p:txBody>
      </p:sp>
      <p:sp>
        <p:nvSpPr>
          <p:cNvPr id="405" name="Google Shape;405;p13"/>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chemeClr val="dk2"/>
                </a:solidFill>
                <a:latin typeface="Arial"/>
                <a:ea typeface="Arial"/>
                <a:cs typeface="Arial"/>
                <a:sym typeface="Arial"/>
              </a:rPr>
              <a:t>Scientific communication</a:t>
            </a:r>
            <a:endParaRPr b="0" i="0" sz="1400" u="none" cap="none" strike="noStrike">
              <a:solidFill>
                <a:srgbClr val="000000"/>
              </a:solidFill>
              <a:latin typeface="Arial"/>
              <a:ea typeface="Arial"/>
              <a:cs typeface="Arial"/>
              <a:sym typeface="Arial"/>
            </a:endParaRPr>
          </a:p>
        </p:txBody>
      </p:sp>
      <p:sp>
        <p:nvSpPr>
          <p:cNvPr id="406" name="Google Shape;406;p13"/>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0" i="0" lang="es-ES" sz="1200" u="none" cap="none" strike="noStrike">
                <a:solidFill>
                  <a:srgbClr val="8D8D8D"/>
                </a:solidFill>
                <a:latin typeface="Arial"/>
                <a:ea typeface="Arial"/>
                <a:cs typeface="Arial"/>
                <a:sym typeface="Arial"/>
              </a:rPr>
              <a:t>Saving my territory </a:t>
            </a:r>
            <a:r>
              <a:rPr b="0" i="0" lang="es-ES" sz="1200" u="none" cap="none" strike="noStrike">
                <a:solidFill>
                  <a:srgbClr val="1D1D1B"/>
                </a:solidFill>
                <a:latin typeface="Arial"/>
                <a:ea typeface="Arial"/>
                <a:cs typeface="Arial"/>
                <a:sym typeface="Arial"/>
              </a:rPr>
              <a:t>- Research and the Scientific Method</a:t>
            </a:r>
            <a:endParaRPr b="0" i="0" sz="1200" u="none" cap="none" strike="noStrike">
              <a:solidFill>
                <a:srgbClr val="1D1D1B"/>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0" name="Shape 410"/>
        <p:cNvGrpSpPr/>
        <p:nvPr/>
      </p:nvGrpSpPr>
      <p:grpSpPr>
        <a:xfrm>
          <a:off x="0" y="0"/>
          <a:ext cx="0" cy="0"/>
          <a:chOff x="0" y="0"/>
          <a:chExt cx="0" cy="0"/>
        </a:xfrm>
      </p:grpSpPr>
      <p:sp>
        <p:nvSpPr>
          <p:cNvPr id="411" name="Google Shape;411;p14"/>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412" name="Google Shape;412;p14"/>
          <p:cNvSpPr txBox="1"/>
          <p:nvPr>
            <p:ph idx="4294967295" type="body"/>
          </p:nvPr>
        </p:nvSpPr>
        <p:spPr>
          <a:xfrm>
            <a:off x="539748" y="1481176"/>
            <a:ext cx="8096000" cy="3070187"/>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lang="es-ES" sz="1400">
                <a:solidFill>
                  <a:srgbClr val="7030A0"/>
                </a:solidFill>
                <a:latin typeface="Arial"/>
                <a:ea typeface="Arial"/>
                <a:cs typeface="Arial"/>
                <a:sym typeface="Arial"/>
              </a:rPr>
              <a:t>The next slide poses a series of questions to foster reflection and discussion in the classroom.</a:t>
            </a:r>
            <a:endParaRPr sz="1400">
              <a:solidFill>
                <a:srgbClr val="7030A0"/>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rgbClr val="7030A0"/>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rgbClr val="7030A0"/>
                </a:solidFill>
                <a:latin typeface="Arial"/>
                <a:ea typeface="Arial"/>
                <a:cs typeface="Arial"/>
                <a:sym typeface="Arial"/>
              </a:rPr>
              <a:t>Set aside 5-10 minutes to find out more about the students’ prior knowledge.</a:t>
            </a:r>
            <a:endParaRPr sz="1400">
              <a:solidFill>
                <a:srgbClr val="7030A0"/>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rgbClr val="7030A0"/>
              </a:solidFill>
              <a:latin typeface="Arial"/>
              <a:ea typeface="Arial"/>
              <a:cs typeface="Arial"/>
              <a:sym typeface="Arial"/>
            </a:endParaRPr>
          </a:p>
        </p:txBody>
      </p:sp>
      <p:sp>
        <p:nvSpPr>
          <p:cNvPr id="413" name="Google Shape;413;p14"/>
          <p:cNvSpPr txBox="1"/>
          <p:nvPr/>
        </p:nvSpPr>
        <p:spPr>
          <a:xfrm>
            <a:off x="540000" y="900113"/>
            <a:ext cx="8096100" cy="52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3200"/>
              <a:buFont typeface="Roboto"/>
              <a:buNone/>
            </a:pPr>
            <a:r>
              <a:rPr b="0" i="0" lang="es-ES" sz="2000" u="none" cap="none" strike="noStrike">
                <a:solidFill>
                  <a:srgbClr val="7030A0"/>
                </a:solidFill>
                <a:latin typeface="Arial"/>
                <a:ea typeface="Arial"/>
                <a:cs typeface="Arial"/>
                <a:sym typeface="Arial"/>
              </a:rPr>
              <a:t>1.1. Science and Technology </a:t>
            </a:r>
            <a:endParaRPr b="0" i="0" sz="2000" u="none" cap="none" strike="noStrike">
              <a:solidFill>
                <a:srgbClr val="7030A0"/>
              </a:solidFill>
              <a:latin typeface="Arial"/>
              <a:ea typeface="Arial"/>
              <a:cs typeface="Arial"/>
              <a:sym typeface="Arial"/>
            </a:endParaRPr>
          </a:p>
        </p:txBody>
      </p:sp>
      <p:sp>
        <p:nvSpPr>
          <p:cNvPr id="414" name="Google Shape;414;p14"/>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rgbClr val="7030A0"/>
                </a:solidFill>
                <a:latin typeface="Arial"/>
                <a:ea typeface="Arial"/>
                <a:cs typeface="Arial"/>
                <a:sym typeface="Arial"/>
              </a:rPr>
              <a:t>Scientific communication</a:t>
            </a:r>
            <a:endParaRPr b="0" i="0" sz="1400" u="none" cap="none" strike="noStrike">
              <a:solidFill>
                <a:srgbClr val="7030A0"/>
              </a:solidFill>
              <a:latin typeface="Arial"/>
              <a:ea typeface="Arial"/>
              <a:cs typeface="Arial"/>
              <a:sym typeface="Arial"/>
            </a:endParaRPr>
          </a:p>
        </p:txBody>
      </p:sp>
      <p:sp>
        <p:nvSpPr>
          <p:cNvPr id="415" name="Google Shape;415;p14"/>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0" i="0" lang="es-ES" sz="1200" u="none" cap="none" strike="noStrike">
                <a:solidFill>
                  <a:srgbClr val="8D8D8D"/>
                </a:solidFill>
                <a:latin typeface="Arial"/>
                <a:ea typeface="Arial"/>
                <a:cs typeface="Arial"/>
                <a:sym typeface="Arial"/>
              </a:rPr>
              <a:t>Saving my territory </a:t>
            </a:r>
            <a:r>
              <a:rPr b="0" i="0" lang="es-ES" sz="1200" u="none" cap="none" strike="noStrike">
                <a:solidFill>
                  <a:srgbClr val="1D1D1B"/>
                </a:solidFill>
                <a:latin typeface="Arial"/>
                <a:ea typeface="Arial"/>
                <a:cs typeface="Arial"/>
                <a:sym typeface="Arial"/>
              </a:rPr>
              <a:t>- Research and the Scientific Method</a:t>
            </a:r>
            <a:endParaRPr b="0" i="0" sz="1200" u="none" cap="none" strike="noStrike">
              <a:solidFill>
                <a:srgbClr val="1D1D1B"/>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9" name="Shape 419"/>
        <p:cNvGrpSpPr/>
        <p:nvPr/>
      </p:nvGrpSpPr>
      <p:grpSpPr>
        <a:xfrm>
          <a:off x="0" y="0"/>
          <a:ext cx="0" cy="0"/>
          <a:chOff x="0" y="0"/>
          <a:chExt cx="0" cy="0"/>
        </a:xfrm>
      </p:grpSpPr>
      <p:sp>
        <p:nvSpPr>
          <p:cNvPr id="420" name="Google Shape;420;p15"/>
          <p:cNvSpPr/>
          <p:nvPr/>
        </p:nvSpPr>
        <p:spPr>
          <a:xfrm>
            <a:off x="137269" y="687690"/>
            <a:ext cx="8791355" cy="4092128"/>
          </a:xfrm>
          <a:custGeom>
            <a:rect b="b" l="l" r="r" t="t"/>
            <a:pathLst>
              <a:path extrusionOk="0" fill="none" h="4092128" w="8791355">
                <a:moveTo>
                  <a:pt x="65216" y="117351"/>
                </a:moveTo>
                <a:cubicBezTo>
                  <a:pt x="235367" y="-111234"/>
                  <a:pt x="8375964" y="43092"/>
                  <a:pt x="8722594" y="117351"/>
                </a:cubicBezTo>
                <a:cubicBezTo>
                  <a:pt x="8718369" y="484133"/>
                  <a:pt x="8715077" y="2806751"/>
                  <a:pt x="8722594" y="4035755"/>
                </a:cubicBezTo>
                <a:cubicBezTo>
                  <a:pt x="5784828" y="3764328"/>
                  <a:pt x="1740516" y="4290887"/>
                  <a:pt x="139623" y="4049519"/>
                </a:cubicBezTo>
                <a:cubicBezTo>
                  <a:pt x="243851" y="2801736"/>
                  <a:pt x="-92984" y="1504885"/>
                  <a:pt x="65216" y="117351"/>
                </a:cubicBezTo>
                <a:close/>
              </a:path>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solidFill>
            <a:srgbClr val="CBBFC3"/>
          </a:solid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421" name="Google Shape;421;p15"/>
          <p:cNvSpPr/>
          <p:nvPr/>
        </p:nvSpPr>
        <p:spPr>
          <a:xfrm flipH="1">
            <a:off x="2907899" y="4263591"/>
            <a:ext cx="2935522" cy="452124"/>
          </a:xfrm>
          <a:custGeom>
            <a:rect b="b" l="l" r="r" t="t"/>
            <a:pathLst>
              <a:path extrusionOk="0" h="977489" w="7095441">
                <a:moveTo>
                  <a:pt x="3274727" y="6736"/>
                </a:moveTo>
                <a:cubicBezTo>
                  <a:pt x="2346412" y="-23744"/>
                  <a:pt x="1362438" y="52456"/>
                  <a:pt x="845603" y="169738"/>
                </a:cubicBezTo>
                <a:cubicBezTo>
                  <a:pt x="328768" y="287020"/>
                  <a:pt x="-314625" y="575917"/>
                  <a:pt x="173718" y="710426"/>
                </a:cubicBezTo>
                <a:cubicBezTo>
                  <a:pt x="662061" y="844936"/>
                  <a:pt x="2656513" y="988722"/>
                  <a:pt x="3775659" y="976795"/>
                </a:cubicBezTo>
                <a:cubicBezTo>
                  <a:pt x="4695360" y="930413"/>
                  <a:pt x="6448623" y="742895"/>
                  <a:pt x="6888595" y="638865"/>
                </a:cubicBezTo>
                <a:cubicBezTo>
                  <a:pt x="7328567" y="534836"/>
                  <a:pt x="7017803" y="457973"/>
                  <a:pt x="6415492" y="352618"/>
                </a:cubicBezTo>
                <a:cubicBezTo>
                  <a:pt x="5813181" y="247263"/>
                  <a:pt x="4203042" y="37216"/>
                  <a:pt x="3274727" y="6736"/>
                </a:cubicBezTo>
                <a:close/>
              </a:path>
            </a:pathLst>
          </a:custGeom>
          <a:solidFill>
            <a:srgbClr val="FFEB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422" name="Google Shape;422;p15"/>
          <p:cNvSpPr/>
          <p:nvPr/>
        </p:nvSpPr>
        <p:spPr>
          <a:xfrm flipH="1" rot="5176761">
            <a:off x="5833142" y="2406377"/>
            <a:ext cx="958252" cy="1622452"/>
          </a:xfrm>
          <a:prstGeom prst="wedgeEllipseCallout">
            <a:avLst>
              <a:gd fmla="val 57061" name="adj1"/>
              <a:gd fmla="val 90163" name="adj2"/>
            </a:avLst>
          </a:prstGeom>
          <a:solidFill>
            <a:srgbClr val="FFEBEB"/>
          </a:solidFill>
          <a:ln cap="flat" cmpd="sng" w="12700">
            <a:solidFill>
              <a:schemeClr val="dk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p:txBody>
      </p:sp>
      <p:sp>
        <p:nvSpPr>
          <p:cNvPr id="423" name="Google Shape;423;p15"/>
          <p:cNvSpPr/>
          <p:nvPr/>
        </p:nvSpPr>
        <p:spPr>
          <a:xfrm rot="-4894804">
            <a:off x="2201186" y="1880665"/>
            <a:ext cx="1101662" cy="1614167"/>
          </a:xfrm>
          <a:prstGeom prst="wedgeEllipseCallout">
            <a:avLst>
              <a:gd fmla="val 12304" name="adj1"/>
              <a:gd fmla="val 70944" name="adj2"/>
            </a:avLst>
          </a:prstGeom>
          <a:solidFill>
            <a:srgbClr val="FFEBEB"/>
          </a:solidFill>
          <a:ln cap="flat" cmpd="sng" w="12700">
            <a:solidFill>
              <a:schemeClr val="dk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p:txBody>
      </p:sp>
      <p:sp>
        <p:nvSpPr>
          <p:cNvPr id="424" name="Google Shape;424;p15"/>
          <p:cNvSpPr/>
          <p:nvPr/>
        </p:nvSpPr>
        <p:spPr>
          <a:xfrm rot="-5168739">
            <a:off x="5124768" y="1272275"/>
            <a:ext cx="945276" cy="1382606"/>
          </a:xfrm>
          <a:prstGeom prst="wedgeEllipseCallout">
            <a:avLst>
              <a:gd fmla="val -63981" name="adj1"/>
              <a:gd fmla="val -51946" name="adj2"/>
            </a:avLst>
          </a:prstGeom>
          <a:solidFill>
            <a:srgbClr val="FFEBEB"/>
          </a:solidFill>
          <a:ln cap="flat" cmpd="sng" w="12700">
            <a:solidFill>
              <a:schemeClr val="dk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p:txBody>
      </p:sp>
      <p:sp>
        <p:nvSpPr>
          <p:cNvPr id="425" name="Google Shape;425;p15"/>
          <p:cNvSpPr txBox="1"/>
          <p:nvPr/>
        </p:nvSpPr>
        <p:spPr>
          <a:xfrm>
            <a:off x="1914740" y="2305886"/>
            <a:ext cx="1648694" cy="703077"/>
          </a:xfrm>
          <a:prstGeom prst="rect">
            <a:avLst/>
          </a:prstGeom>
          <a:no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chemeClr val="lt2"/>
              </a:buClr>
              <a:buSzPts val="1800"/>
              <a:buFont typeface="Roboto"/>
              <a:buNone/>
            </a:pPr>
            <a:r>
              <a:rPr b="0" i="0" lang="es-ES" sz="1200" u="none" cap="none" strike="noStrike">
                <a:solidFill>
                  <a:schemeClr val="dk2"/>
                </a:solidFill>
                <a:latin typeface="Arial"/>
                <a:ea typeface="Arial"/>
                <a:cs typeface="Arial"/>
                <a:sym typeface="Arial"/>
              </a:rPr>
              <a:t>Do you know </a:t>
            </a:r>
            <a:br>
              <a:rPr b="0" i="0" lang="es-ES" sz="1200" u="none" cap="none" strike="noStrike">
                <a:solidFill>
                  <a:schemeClr val="dk2"/>
                </a:solidFill>
                <a:latin typeface="Arial"/>
                <a:ea typeface="Arial"/>
                <a:cs typeface="Arial"/>
                <a:sym typeface="Arial"/>
              </a:rPr>
            </a:br>
            <a:r>
              <a:rPr b="0" i="0" lang="es-ES" sz="1200" u="none" cap="none" strike="noStrike">
                <a:solidFill>
                  <a:schemeClr val="dk2"/>
                </a:solidFill>
                <a:latin typeface="Arial"/>
                <a:ea typeface="Arial"/>
                <a:cs typeface="Arial"/>
                <a:sym typeface="Arial"/>
              </a:rPr>
              <a:t>who these people are?</a:t>
            </a:r>
            <a:endParaRPr b="0" i="0" sz="1400" u="none" cap="none" strike="noStrike">
              <a:solidFill>
                <a:srgbClr val="000000"/>
              </a:solidFill>
              <a:latin typeface="Arial"/>
              <a:ea typeface="Arial"/>
              <a:cs typeface="Arial"/>
              <a:sym typeface="Arial"/>
            </a:endParaRPr>
          </a:p>
        </p:txBody>
      </p:sp>
      <p:sp>
        <p:nvSpPr>
          <p:cNvPr id="426" name="Google Shape;426;p15"/>
          <p:cNvSpPr txBox="1"/>
          <p:nvPr/>
        </p:nvSpPr>
        <p:spPr>
          <a:xfrm>
            <a:off x="4853425" y="1620200"/>
            <a:ext cx="1525200" cy="651600"/>
          </a:xfrm>
          <a:prstGeom prst="rect">
            <a:avLst/>
          </a:prstGeom>
          <a:no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chemeClr val="lt2"/>
              </a:buClr>
              <a:buSzPts val="1800"/>
              <a:buFont typeface="Roboto"/>
              <a:buNone/>
            </a:pPr>
            <a:r>
              <a:rPr b="0" i="0" lang="es-ES" sz="1200" u="none" cap="none" strike="noStrike">
                <a:solidFill>
                  <a:schemeClr val="dk2"/>
                </a:solidFill>
                <a:latin typeface="Arial"/>
                <a:ea typeface="Arial"/>
                <a:cs typeface="Arial"/>
                <a:sym typeface="Arial"/>
              </a:rPr>
              <a:t>What subject do they communicate about?</a:t>
            </a:r>
            <a:endParaRPr b="0" i="0" sz="1400" u="none" cap="none" strike="noStrike">
              <a:solidFill>
                <a:srgbClr val="000000"/>
              </a:solidFill>
              <a:latin typeface="Arial"/>
              <a:ea typeface="Arial"/>
              <a:cs typeface="Arial"/>
              <a:sym typeface="Arial"/>
            </a:endParaRPr>
          </a:p>
        </p:txBody>
      </p:sp>
      <p:sp>
        <p:nvSpPr>
          <p:cNvPr id="427" name="Google Shape;427;p15"/>
          <p:cNvSpPr txBox="1"/>
          <p:nvPr/>
        </p:nvSpPr>
        <p:spPr>
          <a:xfrm>
            <a:off x="5644058" y="2880308"/>
            <a:ext cx="1434747" cy="674589"/>
          </a:xfrm>
          <a:prstGeom prst="rect">
            <a:avLst/>
          </a:prstGeom>
          <a:no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chemeClr val="lt2"/>
              </a:buClr>
              <a:buSzPts val="1800"/>
              <a:buFont typeface="Roboto"/>
              <a:buNone/>
            </a:pPr>
            <a:r>
              <a:rPr b="0" i="0" lang="es-ES" sz="1200" u="none" cap="none" strike="noStrike">
                <a:solidFill>
                  <a:schemeClr val="dk2"/>
                </a:solidFill>
                <a:latin typeface="Arial"/>
                <a:ea typeface="Arial"/>
                <a:cs typeface="Arial"/>
                <a:sym typeface="Arial"/>
              </a:rPr>
              <a:t>In which channels and with what formats?</a:t>
            </a:r>
            <a:endParaRPr b="0" i="0" sz="1400" u="none" cap="none" strike="noStrike">
              <a:solidFill>
                <a:srgbClr val="000000"/>
              </a:solidFill>
              <a:latin typeface="Arial"/>
              <a:ea typeface="Arial"/>
              <a:cs typeface="Arial"/>
              <a:sym typeface="Arial"/>
            </a:endParaRPr>
          </a:p>
        </p:txBody>
      </p:sp>
      <p:grpSp>
        <p:nvGrpSpPr>
          <p:cNvPr id="428" name="Google Shape;428;p15"/>
          <p:cNvGrpSpPr/>
          <p:nvPr/>
        </p:nvGrpSpPr>
        <p:grpSpPr>
          <a:xfrm>
            <a:off x="3864548" y="2141365"/>
            <a:ext cx="989820" cy="2371331"/>
            <a:chOff x="1615219" y="507815"/>
            <a:chExt cx="989820" cy="2371331"/>
          </a:xfrm>
        </p:grpSpPr>
        <p:sp>
          <p:nvSpPr>
            <p:cNvPr id="429" name="Google Shape;429;p15"/>
            <p:cNvSpPr/>
            <p:nvPr/>
          </p:nvSpPr>
          <p:spPr>
            <a:xfrm>
              <a:off x="1835408" y="1263883"/>
              <a:ext cx="507844" cy="1078049"/>
            </a:xfrm>
            <a:custGeom>
              <a:rect b="b" l="l" r="r" t="t"/>
              <a:pathLst>
                <a:path extrusionOk="0" h="1078049" w="507844">
                  <a:moveTo>
                    <a:pt x="162372" y="5580"/>
                  </a:moveTo>
                  <a:cubicBezTo>
                    <a:pt x="162372" y="5580"/>
                    <a:pt x="224635" y="62326"/>
                    <a:pt x="302344" y="29468"/>
                  </a:cubicBezTo>
                  <a:cubicBezTo>
                    <a:pt x="380207" y="-3371"/>
                    <a:pt x="380207" y="-387"/>
                    <a:pt x="380207" y="-387"/>
                  </a:cubicBezTo>
                  <a:cubicBezTo>
                    <a:pt x="380207" y="-387"/>
                    <a:pt x="444986" y="662524"/>
                    <a:pt x="455392" y="761058"/>
                  </a:cubicBezTo>
                  <a:cubicBezTo>
                    <a:pt x="465789" y="859612"/>
                    <a:pt x="514969" y="1062667"/>
                    <a:pt x="514969" y="1062667"/>
                  </a:cubicBezTo>
                  <a:cubicBezTo>
                    <a:pt x="514969" y="1062667"/>
                    <a:pt x="105320" y="1074602"/>
                    <a:pt x="24932" y="1077585"/>
                  </a:cubicBezTo>
                  <a:cubicBezTo>
                    <a:pt x="-55455" y="1080570"/>
                    <a:pt x="162372" y="5580"/>
                    <a:pt x="162372" y="5580"/>
                  </a:cubicBezTo>
                  <a:close/>
                </a:path>
              </a:pathLst>
            </a:custGeom>
            <a:solidFill>
              <a:srgbClr val="E5DFE1"/>
            </a:solidFill>
            <a:ln cap="flat" cmpd="sng" w="20625">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0" name="Google Shape;430;p15"/>
            <p:cNvSpPr/>
            <p:nvPr/>
          </p:nvSpPr>
          <p:spPr>
            <a:xfrm flipH="1" rot="10800000">
              <a:off x="1786911" y="589304"/>
              <a:ext cx="616497" cy="678217"/>
            </a:xfrm>
            <a:custGeom>
              <a:rect b="b" l="l" r="r" t="t"/>
              <a:pathLst>
                <a:path extrusionOk="0" h="678217" w="616497">
                  <a:moveTo>
                    <a:pt x="312316" y="678145"/>
                  </a:moveTo>
                  <a:cubicBezTo>
                    <a:pt x="210168" y="679205"/>
                    <a:pt x="125041" y="655476"/>
                    <a:pt x="63713" y="550586"/>
                  </a:cubicBezTo>
                  <a:cubicBezTo>
                    <a:pt x="23191" y="481287"/>
                    <a:pt x="2418" y="413797"/>
                    <a:pt x="203" y="344251"/>
                  </a:cubicBezTo>
                  <a:cubicBezTo>
                    <a:pt x="-3797" y="218731"/>
                    <a:pt x="58300" y="133825"/>
                    <a:pt x="119557" y="67301"/>
                  </a:cubicBezTo>
                  <a:cubicBezTo>
                    <a:pt x="168470" y="14174"/>
                    <a:pt x="225051" y="-39"/>
                    <a:pt x="279578" y="-39"/>
                  </a:cubicBezTo>
                  <a:cubicBezTo>
                    <a:pt x="299602" y="-39"/>
                    <a:pt x="319370" y="1890"/>
                    <a:pt x="338347" y="4494"/>
                  </a:cubicBezTo>
                  <a:cubicBezTo>
                    <a:pt x="403329" y="13423"/>
                    <a:pt x="466050" y="44830"/>
                    <a:pt x="524781" y="97913"/>
                  </a:cubicBezTo>
                  <a:cubicBezTo>
                    <a:pt x="628885" y="192009"/>
                    <a:pt x="647117" y="375597"/>
                    <a:pt x="565418" y="507133"/>
                  </a:cubicBezTo>
                  <a:cubicBezTo>
                    <a:pt x="509646" y="596925"/>
                    <a:pt x="440164" y="644122"/>
                    <a:pt x="358665" y="648432"/>
                  </a:cubicBezTo>
                  <a:cubicBezTo>
                    <a:pt x="363531" y="645312"/>
                    <a:pt x="366071" y="641111"/>
                    <a:pt x="366638" y="636959"/>
                  </a:cubicBezTo>
                  <a:cubicBezTo>
                    <a:pt x="441628" y="629986"/>
                    <a:pt x="505842" y="584495"/>
                    <a:pt x="557875" y="500731"/>
                  </a:cubicBezTo>
                  <a:cubicBezTo>
                    <a:pt x="636649" y="373895"/>
                    <a:pt x="619260" y="197087"/>
                    <a:pt x="519086" y="106547"/>
                  </a:cubicBezTo>
                  <a:cubicBezTo>
                    <a:pt x="461713" y="54686"/>
                    <a:pt x="400514" y="23981"/>
                    <a:pt x="337238" y="15285"/>
                  </a:cubicBezTo>
                  <a:cubicBezTo>
                    <a:pt x="268693" y="5867"/>
                    <a:pt x="189976" y="5629"/>
                    <a:pt x="125868" y="75251"/>
                  </a:cubicBezTo>
                  <a:cubicBezTo>
                    <a:pt x="66160" y="140095"/>
                    <a:pt x="5635" y="222716"/>
                    <a:pt x="9500" y="343856"/>
                  </a:cubicBezTo>
                  <a:cubicBezTo>
                    <a:pt x="11645" y="411287"/>
                    <a:pt x="31911" y="476911"/>
                    <a:pt x="71409" y="544472"/>
                  </a:cubicBezTo>
                  <a:cubicBezTo>
                    <a:pt x="139350" y="660655"/>
                    <a:pt x="230863" y="671726"/>
                    <a:pt x="351154" y="654149"/>
                  </a:cubicBezTo>
                  <a:cubicBezTo>
                    <a:pt x="353661" y="653791"/>
                    <a:pt x="356009" y="655883"/>
                    <a:pt x="356325" y="658862"/>
                  </a:cubicBezTo>
                  <a:cubicBezTo>
                    <a:pt x="356646" y="661840"/>
                    <a:pt x="354841" y="664568"/>
                    <a:pt x="352292" y="664943"/>
                  </a:cubicBezTo>
                  <a:cubicBezTo>
                    <a:pt x="336783" y="667215"/>
                    <a:pt x="326909" y="677993"/>
                    <a:pt x="312316" y="678145"/>
                  </a:cubicBezTo>
                  <a:close/>
                  <a:moveTo>
                    <a:pt x="310271" y="625659"/>
                  </a:moveTo>
                  <a:cubicBezTo>
                    <a:pt x="310776" y="624801"/>
                    <a:pt x="311356" y="624453"/>
                    <a:pt x="312025" y="624692"/>
                  </a:cubicBezTo>
                  <a:cubicBezTo>
                    <a:pt x="311440" y="625002"/>
                    <a:pt x="310851" y="625339"/>
                    <a:pt x="310271" y="625659"/>
                  </a:cubicBezTo>
                  <a:close/>
                </a:path>
              </a:pathLst>
            </a:custGeom>
            <a:solidFill>
              <a:srgbClr val="FFFBFB"/>
            </a:solidFill>
            <a:ln cap="flat" cmpd="sng" w="105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1" name="Google Shape;431;p15"/>
            <p:cNvSpPr/>
            <p:nvPr/>
          </p:nvSpPr>
          <p:spPr>
            <a:xfrm flipH="1" rot="10800000">
              <a:off x="1839201" y="2648192"/>
              <a:ext cx="198274" cy="230954"/>
            </a:xfrm>
            <a:custGeom>
              <a:rect b="b" l="l" r="r" t="t"/>
              <a:pathLst>
                <a:path extrusionOk="0" h="230954" w="198274">
                  <a:moveTo>
                    <a:pt x="143761" y="220927"/>
                  </a:moveTo>
                  <a:cubicBezTo>
                    <a:pt x="143426" y="220709"/>
                    <a:pt x="143063" y="220535"/>
                    <a:pt x="142677" y="220410"/>
                  </a:cubicBezTo>
                  <a:cubicBezTo>
                    <a:pt x="136696" y="218546"/>
                    <a:pt x="130682" y="216807"/>
                    <a:pt x="124672" y="215073"/>
                  </a:cubicBezTo>
                  <a:cubicBezTo>
                    <a:pt x="88853" y="204736"/>
                    <a:pt x="55015" y="194975"/>
                    <a:pt x="30429" y="158631"/>
                  </a:cubicBezTo>
                  <a:cubicBezTo>
                    <a:pt x="5508" y="121793"/>
                    <a:pt x="2117" y="78145"/>
                    <a:pt x="21792" y="47432"/>
                  </a:cubicBezTo>
                  <a:cubicBezTo>
                    <a:pt x="45597" y="10246"/>
                    <a:pt x="84551" y="414"/>
                    <a:pt x="121040" y="22361"/>
                  </a:cubicBezTo>
                  <a:cubicBezTo>
                    <a:pt x="158124" y="44687"/>
                    <a:pt x="180338" y="79281"/>
                    <a:pt x="187073" y="125179"/>
                  </a:cubicBezTo>
                  <a:cubicBezTo>
                    <a:pt x="193957" y="172121"/>
                    <a:pt x="183441" y="195382"/>
                    <a:pt x="143803" y="220899"/>
                  </a:cubicBezTo>
                  <a:cubicBezTo>
                    <a:pt x="143789" y="220910"/>
                    <a:pt x="143775" y="220916"/>
                    <a:pt x="143761" y="220927"/>
                  </a:cubicBezTo>
                  <a:close/>
                  <a:moveTo>
                    <a:pt x="82495" y="143"/>
                  </a:moveTo>
                  <a:cubicBezTo>
                    <a:pt x="56211" y="143"/>
                    <a:pt x="31406" y="14268"/>
                    <a:pt x="14340" y="40921"/>
                  </a:cubicBezTo>
                  <a:cubicBezTo>
                    <a:pt x="-7590" y="75167"/>
                    <a:pt x="-4060" y="125179"/>
                    <a:pt x="23127" y="165370"/>
                  </a:cubicBezTo>
                  <a:cubicBezTo>
                    <a:pt x="49694" y="204633"/>
                    <a:pt x="86681" y="215307"/>
                    <a:pt x="122444" y="225622"/>
                  </a:cubicBezTo>
                  <a:cubicBezTo>
                    <a:pt x="128393" y="227345"/>
                    <a:pt x="134352" y="229063"/>
                    <a:pt x="140273" y="230911"/>
                  </a:cubicBezTo>
                  <a:cubicBezTo>
                    <a:pt x="141501" y="231296"/>
                    <a:pt x="142738" y="231063"/>
                    <a:pt x="143761" y="230394"/>
                  </a:cubicBezTo>
                  <a:cubicBezTo>
                    <a:pt x="145115" y="231280"/>
                    <a:pt x="146826" y="231362"/>
                    <a:pt x="148291" y="230421"/>
                  </a:cubicBezTo>
                  <a:cubicBezTo>
                    <a:pt x="191236" y="202774"/>
                    <a:pt x="203781" y="174751"/>
                    <a:pt x="196241" y="123342"/>
                  </a:cubicBezTo>
                  <a:cubicBezTo>
                    <a:pt x="188990" y="73895"/>
                    <a:pt x="165120" y="36671"/>
                    <a:pt x="125300" y="12697"/>
                  </a:cubicBezTo>
                  <a:cubicBezTo>
                    <a:pt x="111258" y="4246"/>
                    <a:pt x="96658" y="148"/>
                    <a:pt x="82495" y="143"/>
                  </a:cubicBezTo>
                  <a:close/>
                </a:path>
              </a:pathLst>
            </a:custGeom>
            <a:solidFill>
              <a:srgbClr val="000000"/>
            </a:solidFill>
            <a:ln cap="flat" cmpd="sng" w="118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2" name="Google Shape;432;p15"/>
            <p:cNvSpPr/>
            <p:nvPr/>
          </p:nvSpPr>
          <p:spPr>
            <a:xfrm flipH="1" rot="10800000">
              <a:off x="1984145" y="2341478"/>
              <a:ext cx="26460" cy="336480"/>
            </a:xfrm>
            <a:custGeom>
              <a:rect b="b" l="l" r="r" t="t"/>
              <a:pathLst>
                <a:path extrusionOk="0" h="336480" w="26460">
                  <a:moveTo>
                    <a:pt x="21825" y="78"/>
                  </a:moveTo>
                  <a:cubicBezTo>
                    <a:pt x="19365" y="78"/>
                    <a:pt x="17309" y="2334"/>
                    <a:pt x="17184" y="5242"/>
                  </a:cubicBezTo>
                  <a:cubicBezTo>
                    <a:pt x="16714" y="16264"/>
                    <a:pt x="15993" y="27514"/>
                    <a:pt x="15300" y="38395"/>
                  </a:cubicBezTo>
                  <a:cubicBezTo>
                    <a:pt x="13746" y="62673"/>
                    <a:pt x="12142" y="87777"/>
                    <a:pt x="13118" y="112495"/>
                  </a:cubicBezTo>
                  <a:cubicBezTo>
                    <a:pt x="14495" y="147246"/>
                    <a:pt x="10556" y="182780"/>
                    <a:pt x="6746" y="217145"/>
                  </a:cubicBezTo>
                  <a:cubicBezTo>
                    <a:pt x="2602" y="254537"/>
                    <a:pt x="-1687" y="293207"/>
                    <a:pt x="713" y="331518"/>
                  </a:cubicBezTo>
                  <a:cubicBezTo>
                    <a:pt x="900" y="334507"/>
                    <a:pt x="3100" y="336795"/>
                    <a:pt x="5695" y="336540"/>
                  </a:cubicBezTo>
                  <a:cubicBezTo>
                    <a:pt x="8258" y="336322"/>
                    <a:pt x="10183" y="333719"/>
                    <a:pt x="9997" y="330724"/>
                  </a:cubicBezTo>
                  <a:cubicBezTo>
                    <a:pt x="7662" y="293506"/>
                    <a:pt x="11886" y="255401"/>
                    <a:pt x="15970" y="218542"/>
                  </a:cubicBezTo>
                  <a:cubicBezTo>
                    <a:pt x="19830" y="183714"/>
                    <a:pt x="23826" y="147697"/>
                    <a:pt x="22412" y="111995"/>
                  </a:cubicBezTo>
                  <a:cubicBezTo>
                    <a:pt x="21458" y="87929"/>
                    <a:pt x="23044" y="63156"/>
                    <a:pt x="24574" y="39199"/>
                  </a:cubicBezTo>
                  <a:cubicBezTo>
                    <a:pt x="25277" y="28259"/>
                    <a:pt x="25998" y="16938"/>
                    <a:pt x="26477" y="5785"/>
                  </a:cubicBezTo>
                  <a:cubicBezTo>
                    <a:pt x="26602" y="2785"/>
                    <a:pt x="24630" y="236"/>
                    <a:pt x="22063" y="84"/>
                  </a:cubicBezTo>
                  <a:cubicBezTo>
                    <a:pt x="21984" y="78"/>
                    <a:pt x="21905" y="78"/>
                    <a:pt x="21825" y="78"/>
                  </a:cubicBezTo>
                </a:path>
              </a:pathLst>
            </a:custGeom>
            <a:solidFill>
              <a:srgbClr val="1D1D1B"/>
            </a:solidFill>
            <a:ln cap="flat" cmpd="sng" w="105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3" name="Google Shape;433;p15"/>
            <p:cNvSpPr/>
            <p:nvPr/>
          </p:nvSpPr>
          <p:spPr>
            <a:xfrm flipH="1" rot="10800000">
              <a:off x="2128948" y="2331598"/>
              <a:ext cx="14052" cy="324314"/>
            </a:xfrm>
            <a:custGeom>
              <a:rect b="b" l="l" r="r" t="t"/>
              <a:pathLst>
                <a:path extrusionOk="0" h="324314" w="14052">
                  <a:moveTo>
                    <a:pt x="9430" y="79"/>
                  </a:moveTo>
                  <a:cubicBezTo>
                    <a:pt x="6900" y="79"/>
                    <a:pt x="4825" y="2454"/>
                    <a:pt x="4779" y="5416"/>
                  </a:cubicBezTo>
                  <a:lnTo>
                    <a:pt x="30" y="318860"/>
                  </a:lnTo>
                  <a:cubicBezTo>
                    <a:pt x="-17" y="321860"/>
                    <a:pt x="2030" y="324339"/>
                    <a:pt x="4597" y="324393"/>
                  </a:cubicBezTo>
                  <a:lnTo>
                    <a:pt x="4681" y="324393"/>
                  </a:lnTo>
                  <a:cubicBezTo>
                    <a:pt x="7211" y="324393"/>
                    <a:pt x="9286" y="322018"/>
                    <a:pt x="9332" y="319050"/>
                  </a:cubicBezTo>
                  <a:lnTo>
                    <a:pt x="14081" y="5611"/>
                  </a:lnTo>
                  <a:cubicBezTo>
                    <a:pt x="14128" y="2611"/>
                    <a:pt x="12081" y="133"/>
                    <a:pt x="9514" y="79"/>
                  </a:cubicBezTo>
                  <a:close/>
                </a:path>
              </a:pathLst>
            </a:custGeom>
            <a:solidFill>
              <a:srgbClr val="1D1D1B"/>
            </a:solidFill>
            <a:ln cap="flat" cmpd="sng" w="105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4" name="Google Shape;434;p15"/>
            <p:cNvSpPr/>
            <p:nvPr/>
          </p:nvSpPr>
          <p:spPr>
            <a:xfrm flipH="1" rot="10800000">
              <a:off x="2120885" y="2623401"/>
              <a:ext cx="183310" cy="242306"/>
            </a:xfrm>
            <a:custGeom>
              <a:rect b="b" l="l" r="r" t="t"/>
              <a:pathLst>
                <a:path extrusionOk="0" h="242306" w="183310">
                  <a:moveTo>
                    <a:pt x="9126" y="192821"/>
                  </a:moveTo>
                  <a:cubicBezTo>
                    <a:pt x="12256" y="184559"/>
                    <a:pt x="13079" y="170733"/>
                    <a:pt x="14117" y="153341"/>
                  </a:cubicBezTo>
                  <a:cubicBezTo>
                    <a:pt x="16024" y="121367"/>
                    <a:pt x="18633" y="77578"/>
                    <a:pt x="38043" y="50398"/>
                  </a:cubicBezTo>
                  <a:cubicBezTo>
                    <a:pt x="63787" y="14348"/>
                    <a:pt x="99653" y="1537"/>
                    <a:pt x="129416" y="17712"/>
                  </a:cubicBezTo>
                  <a:cubicBezTo>
                    <a:pt x="165445" y="37321"/>
                    <a:pt x="181673" y="79861"/>
                    <a:pt x="170761" y="126090"/>
                  </a:cubicBezTo>
                  <a:cubicBezTo>
                    <a:pt x="159673" y="173075"/>
                    <a:pt x="135254" y="205576"/>
                    <a:pt x="98183" y="222686"/>
                  </a:cubicBezTo>
                  <a:cubicBezTo>
                    <a:pt x="60280" y="240164"/>
                    <a:pt x="38638" y="232930"/>
                    <a:pt x="9131" y="192826"/>
                  </a:cubicBezTo>
                  <a:cubicBezTo>
                    <a:pt x="9126" y="192826"/>
                    <a:pt x="9126" y="192826"/>
                    <a:pt x="9126" y="192821"/>
                  </a:cubicBezTo>
                  <a:close/>
                  <a:moveTo>
                    <a:pt x="103132" y="135"/>
                  </a:moveTo>
                  <a:cubicBezTo>
                    <a:pt x="77490" y="135"/>
                    <a:pt x="50889" y="15440"/>
                    <a:pt x="30898" y="43436"/>
                  </a:cubicBezTo>
                  <a:cubicBezTo>
                    <a:pt x="9563" y="73317"/>
                    <a:pt x="6833" y="119128"/>
                    <a:pt x="4837" y="152586"/>
                  </a:cubicBezTo>
                  <a:cubicBezTo>
                    <a:pt x="3879" y="168635"/>
                    <a:pt x="3051" y="182494"/>
                    <a:pt x="475" y="188799"/>
                  </a:cubicBezTo>
                  <a:cubicBezTo>
                    <a:pt x="-358" y="190820"/>
                    <a:pt x="-18" y="193141"/>
                    <a:pt x="1172" y="194728"/>
                  </a:cubicBezTo>
                  <a:cubicBezTo>
                    <a:pt x="698" y="196462"/>
                    <a:pt x="986" y="198429"/>
                    <a:pt x="2075" y="199919"/>
                  </a:cubicBezTo>
                  <a:cubicBezTo>
                    <a:pt x="34038" y="243355"/>
                    <a:pt x="60080" y="251964"/>
                    <a:pt x="101602" y="232789"/>
                  </a:cubicBezTo>
                  <a:cubicBezTo>
                    <a:pt x="141533" y="214365"/>
                    <a:pt x="167822" y="179434"/>
                    <a:pt x="179729" y="128976"/>
                  </a:cubicBezTo>
                  <a:cubicBezTo>
                    <a:pt x="191724" y="78159"/>
                    <a:pt x="173082" y="29489"/>
                    <a:pt x="133347" y="7864"/>
                  </a:cubicBezTo>
                  <a:cubicBezTo>
                    <a:pt x="123770" y="2652"/>
                    <a:pt x="113528" y="135"/>
                    <a:pt x="103132" y="135"/>
                  </a:cubicBezTo>
                  <a:close/>
                </a:path>
              </a:pathLst>
            </a:custGeom>
            <a:solidFill>
              <a:srgbClr val="000000"/>
            </a:solidFill>
            <a:ln cap="flat" cmpd="sng" w="118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5" name="Google Shape;435;p15"/>
            <p:cNvSpPr/>
            <p:nvPr/>
          </p:nvSpPr>
          <p:spPr>
            <a:xfrm flipH="1" rot="10800000">
              <a:off x="2171895" y="889564"/>
              <a:ext cx="40377" cy="47175"/>
            </a:xfrm>
            <a:custGeom>
              <a:rect b="b" l="l" r="r" t="t"/>
              <a:pathLst>
                <a:path extrusionOk="0" h="47175" w="40377">
                  <a:moveTo>
                    <a:pt x="40414" y="23610"/>
                  </a:moveTo>
                  <a:cubicBezTo>
                    <a:pt x="40414" y="10583"/>
                    <a:pt x="31376" y="23"/>
                    <a:pt x="20227" y="23"/>
                  </a:cubicBezTo>
                  <a:cubicBezTo>
                    <a:pt x="9074" y="23"/>
                    <a:pt x="36" y="10583"/>
                    <a:pt x="36" y="23610"/>
                  </a:cubicBezTo>
                  <a:cubicBezTo>
                    <a:pt x="36" y="36638"/>
                    <a:pt x="9074" y="47198"/>
                    <a:pt x="20227" y="47198"/>
                  </a:cubicBezTo>
                  <a:cubicBezTo>
                    <a:pt x="31376" y="47198"/>
                    <a:pt x="40414" y="36638"/>
                    <a:pt x="40414" y="23610"/>
                  </a:cubicBezTo>
                </a:path>
              </a:pathLst>
            </a:custGeom>
            <a:solidFill>
              <a:srgbClr val="1D1D1B"/>
            </a:solidFill>
            <a:ln cap="flat" cmpd="sng" w="95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6" name="Google Shape;436;p15"/>
            <p:cNvSpPr/>
            <p:nvPr/>
          </p:nvSpPr>
          <p:spPr>
            <a:xfrm flipH="1" rot="10800000">
              <a:off x="2171895" y="889564"/>
              <a:ext cx="40377" cy="47175"/>
            </a:xfrm>
            <a:custGeom>
              <a:rect b="b" l="l" r="r" t="t"/>
              <a:pathLst>
                <a:path extrusionOk="0" h="47175" w="40377">
                  <a:moveTo>
                    <a:pt x="40414" y="23610"/>
                  </a:moveTo>
                  <a:cubicBezTo>
                    <a:pt x="40414" y="10583"/>
                    <a:pt x="31376" y="23"/>
                    <a:pt x="20227" y="23"/>
                  </a:cubicBezTo>
                  <a:cubicBezTo>
                    <a:pt x="9074" y="23"/>
                    <a:pt x="36" y="10583"/>
                    <a:pt x="36" y="23610"/>
                  </a:cubicBezTo>
                  <a:cubicBezTo>
                    <a:pt x="36" y="36638"/>
                    <a:pt x="9074" y="47198"/>
                    <a:pt x="20227" y="47198"/>
                  </a:cubicBezTo>
                  <a:cubicBezTo>
                    <a:pt x="31376" y="47198"/>
                    <a:pt x="40414" y="36638"/>
                    <a:pt x="40414" y="23610"/>
                  </a:cubicBezTo>
                  <a:close/>
                </a:path>
              </a:pathLst>
            </a:custGeom>
            <a:noFill/>
            <a:ln cap="flat" cmpd="sng" w="9525">
              <a:solidFill>
                <a:srgbClr val="A7A7D4"/>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7" name="Google Shape;437;p15"/>
            <p:cNvSpPr/>
            <p:nvPr/>
          </p:nvSpPr>
          <p:spPr>
            <a:xfrm flipH="1" rot="10800000">
              <a:off x="2169585" y="886831"/>
              <a:ext cx="45024" cy="52615"/>
            </a:xfrm>
            <a:custGeom>
              <a:rect b="b" l="l" r="r" t="t"/>
              <a:pathLst>
                <a:path extrusionOk="0" h="52615" w="45024">
                  <a:moveTo>
                    <a:pt x="22544" y="47207"/>
                  </a:moveTo>
                  <a:cubicBezTo>
                    <a:pt x="12693" y="47207"/>
                    <a:pt x="4683" y="37843"/>
                    <a:pt x="4683" y="26337"/>
                  </a:cubicBezTo>
                  <a:cubicBezTo>
                    <a:pt x="4683" y="14826"/>
                    <a:pt x="12693" y="5461"/>
                    <a:pt x="22544" y="5461"/>
                  </a:cubicBezTo>
                  <a:cubicBezTo>
                    <a:pt x="32395" y="5461"/>
                    <a:pt x="40405" y="14826"/>
                    <a:pt x="40405" y="26337"/>
                  </a:cubicBezTo>
                  <a:cubicBezTo>
                    <a:pt x="40405" y="37843"/>
                    <a:pt x="32395" y="47207"/>
                    <a:pt x="22544" y="47207"/>
                  </a:cubicBezTo>
                  <a:moveTo>
                    <a:pt x="22544" y="27"/>
                  </a:moveTo>
                  <a:cubicBezTo>
                    <a:pt x="10130" y="27"/>
                    <a:pt x="32" y="11831"/>
                    <a:pt x="32" y="26337"/>
                  </a:cubicBezTo>
                  <a:cubicBezTo>
                    <a:pt x="32" y="40843"/>
                    <a:pt x="10130" y="52642"/>
                    <a:pt x="22544" y="52642"/>
                  </a:cubicBezTo>
                  <a:cubicBezTo>
                    <a:pt x="34958" y="52642"/>
                    <a:pt x="45056" y="40843"/>
                    <a:pt x="45056" y="26337"/>
                  </a:cubicBezTo>
                  <a:cubicBezTo>
                    <a:pt x="45056" y="11831"/>
                    <a:pt x="34958" y="27"/>
                    <a:pt x="22544" y="27"/>
                  </a:cubicBezTo>
                </a:path>
              </a:pathLst>
            </a:custGeom>
            <a:solidFill>
              <a:srgbClr val="1D1D1B"/>
            </a:solidFill>
            <a:ln cap="flat" cmpd="sng" w="95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8" name="Google Shape;438;p15"/>
            <p:cNvSpPr/>
            <p:nvPr/>
          </p:nvSpPr>
          <p:spPr>
            <a:xfrm flipH="1" rot="10800000">
              <a:off x="2009117" y="856304"/>
              <a:ext cx="37340" cy="61056"/>
            </a:xfrm>
            <a:custGeom>
              <a:rect b="b" l="l" r="r" t="t"/>
              <a:pathLst>
                <a:path extrusionOk="0" h="61056" w="37340">
                  <a:moveTo>
                    <a:pt x="37366" y="30549"/>
                  </a:moveTo>
                  <a:cubicBezTo>
                    <a:pt x="37366" y="13690"/>
                    <a:pt x="29007" y="21"/>
                    <a:pt x="18696" y="21"/>
                  </a:cubicBezTo>
                  <a:cubicBezTo>
                    <a:pt x="8384" y="21"/>
                    <a:pt x="26" y="13690"/>
                    <a:pt x="26" y="30549"/>
                  </a:cubicBezTo>
                  <a:cubicBezTo>
                    <a:pt x="26" y="47409"/>
                    <a:pt x="8384" y="61077"/>
                    <a:pt x="18696" y="61077"/>
                  </a:cubicBezTo>
                  <a:cubicBezTo>
                    <a:pt x="29007" y="61077"/>
                    <a:pt x="37366" y="47409"/>
                    <a:pt x="37366" y="30549"/>
                  </a:cubicBezTo>
                </a:path>
              </a:pathLst>
            </a:custGeom>
            <a:solidFill>
              <a:srgbClr val="1D1D1B"/>
            </a:solidFill>
            <a:ln cap="flat" cmpd="sng" w="95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9" name="Google Shape;439;p15"/>
            <p:cNvSpPr/>
            <p:nvPr/>
          </p:nvSpPr>
          <p:spPr>
            <a:xfrm flipH="1" rot="10800000">
              <a:off x="1996727" y="856894"/>
              <a:ext cx="52252" cy="61056"/>
            </a:xfrm>
            <a:custGeom>
              <a:rect b="b" l="l" r="r" t="t"/>
              <a:pathLst>
                <a:path extrusionOk="0" h="61056" w="52252">
                  <a:moveTo>
                    <a:pt x="52279" y="30549"/>
                  </a:moveTo>
                  <a:cubicBezTo>
                    <a:pt x="52279" y="13690"/>
                    <a:pt x="40581" y="21"/>
                    <a:pt x="26153" y="21"/>
                  </a:cubicBezTo>
                  <a:cubicBezTo>
                    <a:pt x="11725" y="21"/>
                    <a:pt x="27" y="13690"/>
                    <a:pt x="27" y="30549"/>
                  </a:cubicBezTo>
                  <a:cubicBezTo>
                    <a:pt x="27" y="47409"/>
                    <a:pt x="11725" y="61077"/>
                    <a:pt x="26153" y="61077"/>
                  </a:cubicBezTo>
                  <a:cubicBezTo>
                    <a:pt x="40581" y="61077"/>
                    <a:pt x="52279" y="47409"/>
                    <a:pt x="52279" y="30549"/>
                  </a:cubicBezTo>
                  <a:close/>
                </a:path>
              </a:pathLst>
            </a:custGeom>
            <a:noFill/>
            <a:ln cap="flat" cmpd="sng" w="95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440" name="Google Shape;440;p15"/>
            <p:cNvGrpSpPr/>
            <p:nvPr/>
          </p:nvGrpSpPr>
          <p:grpSpPr>
            <a:xfrm>
              <a:off x="1996826" y="1743160"/>
              <a:ext cx="272719" cy="281410"/>
              <a:chOff x="1996826" y="1743160"/>
              <a:chExt cx="272719" cy="281410"/>
            </a:xfrm>
          </p:grpSpPr>
          <p:sp>
            <p:nvSpPr>
              <p:cNvPr id="441" name="Google Shape;441;p15"/>
              <p:cNvSpPr/>
              <p:nvPr/>
            </p:nvSpPr>
            <p:spPr>
              <a:xfrm flipH="1" rot="-1084150">
                <a:off x="2026705" y="1770600"/>
                <a:ext cx="212960" cy="226529"/>
              </a:xfrm>
              <a:custGeom>
                <a:rect b="b" l="l" r="r" t="t"/>
                <a:pathLst>
                  <a:path extrusionOk="0" h="226529" w="212960">
                    <a:moveTo>
                      <a:pt x="146791" y="177381"/>
                    </a:moveTo>
                    <a:cubicBezTo>
                      <a:pt x="145094" y="175376"/>
                      <a:pt x="143149" y="172207"/>
                      <a:pt x="141233" y="169925"/>
                    </a:cubicBezTo>
                    <a:cubicBezTo>
                      <a:pt x="135824" y="163490"/>
                      <a:pt x="127037" y="155392"/>
                      <a:pt x="122582" y="148799"/>
                    </a:cubicBezTo>
                    <a:cubicBezTo>
                      <a:pt x="120461" y="145658"/>
                      <a:pt x="121205" y="145016"/>
                      <a:pt x="122856" y="141951"/>
                    </a:cubicBezTo>
                    <a:cubicBezTo>
                      <a:pt x="125210" y="137592"/>
                      <a:pt x="128517" y="133885"/>
                      <a:pt x="130768" y="129423"/>
                    </a:cubicBezTo>
                    <a:cubicBezTo>
                      <a:pt x="131749" y="128483"/>
                      <a:pt x="136786" y="131630"/>
                      <a:pt x="137968" y="132337"/>
                    </a:cubicBezTo>
                    <a:cubicBezTo>
                      <a:pt x="149163" y="139011"/>
                      <a:pt x="160266" y="147897"/>
                      <a:pt x="170768" y="155571"/>
                    </a:cubicBezTo>
                    <a:cubicBezTo>
                      <a:pt x="179317" y="161821"/>
                      <a:pt x="203053" y="177349"/>
                      <a:pt x="207904" y="186164"/>
                    </a:cubicBezTo>
                    <a:cubicBezTo>
                      <a:pt x="214016" y="197257"/>
                      <a:pt x="205304" y="213013"/>
                      <a:pt x="197667" y="219997"/>
                    </a:cubicBezTo>
                    <a:cubicBezTo>
                      <a:pt x="190801" y="226274"/>
                      <a:pt x="186350" y="220274"/>
                      <a:pt x="181048" y="215040"/>
                    </a:cubicBezTo>
                    <a:cubicBezTo>
                      <a:pt x="169206" y="203344"/>
                      <a:pt x="157764" y="190355"/>
                      <a:pt x="146791" y="177381"/>
                    </a:cubicBezTo>
                    <a:moveTo>
                      <a:pt x="101572" y="144864"/>
                    </a:moveTo>
                    <a:cubicBezTo>
                      <a:pt x="105577" y="137826"/>
                      <a:pt x="111786" y="131228"/>
                      <a:pt x="115661" y="124315"/>
                    </a:cubicBezTo>
                    <a:cubicBezTo>
                      <a:pt x="117675" y="120717"/>
                      <a:pt x="121293" y="108493"/>
                      <a:pt x="123019" y="106901"/>
                    </a:cubicBezTo>
                    <a:cubicBezTo>
                      <a:pt x="123935" y="106059"/>
                      <a:pt x="126424" y="108124"/>
                      <a:pt x="127237" y="108890"/>
                    </a:cubicBezTo>
                    <a:cubicBezTo>
                      <a:pt x="133363" y="114689"/>
                      <a:pt x="129065" y="126005"/>
                      <a:pt x="125726" y="132375"/>
                    </a:cubicBezTo>
                    <a:cubicBezTo>
                      <a:pt x="121768" y="139929"/>
                      <a:pt x="116558" y="148544"/>
                      <a:pt x="108381" y="149315"/>
                    </a:cubicBezTo>
                    <a:cubicBezTo>
                      <a:pt x="105432" y="149592"/>
                      <a:pt x="101684" y="148967"/>
                      <a:pt x="101572" y="144864"/>
                    </a:cubicBezTo>
                    <a:moveTo>
                      <a:pt x="38213" y="148196"/>
                    </a:moveTo>
                    <a:cubicBezTo>
                      <a:pt x="14133" y="132271"/>
                      <a:pt x="1668" y="107466"/>
                      <a:pt x="2854" y="74895"/>
                    </a:cubicBezTo>
                    <a:cubicBezTo>
                      <a:pt x="4938" y="17626"/>
                      <a:pt x="56771" y="-18282"/>
                      <a:pt x="97944" y="17588"/>
                    </a:cubicBezTo>
                    <a:cubicBezTo>
                      <a:pt x="131852" y="47127"/>
                      <a:pt x="132210" y="112260"/>
                      <a:pt x="97972" y="141864"/>
                    </a:cubicBezTo>
                    <a:cubicBezTo>
                      <a:pt x="80883" y="156636"/>
                      <a:pt x="56822" y="160500"/>
                      <a:pt x="38213" y="148196"/>
                    </a:cubicBezTo>
                    <a:moveTo>
                      <a:pt x="28022" y="145527"/>
                    </a:moveTo>
                    <a:cubicBezTo>
                      <a:pt x="41883" y="158120"/>
                      <a:pt x="62329" y="162414"/>
                      <a:pt x="79106" y="156620"/>
                    </a:cubicBezTo>
                    <a:cubicBezTo>
                      <a:pt x="84804" y="154652"/>
                      <a:pt x="88516" y="151984"/>
                      <a:pt x="93679" y="149435"/>
                    </a:cubicBezTo>
                    <a:cubicBezTo>
                      <a:pt x="99279" y="146679"/>
                      <a:pt x="99130" y="150272"/>
                      <a:pt x="103721" y="152141"/>
                    </a:cubicBezTo>
                    <a:cubicBezTo>
                      <a:pt x="106512" y="153283"/>
                      <a:pt x="108307" y="153413"/>
                      <a:pt x="111144" y="152555"/>
                    </a:cubicBezTo>
                    <a:cubicBezTo>
                      <a:pt x="115958" y="151109"/>
                      <a:pt x="117405" y="147516"/>
                      <a:pt x="122489" y="152397"/>
                    </a:cubicBezTo>
                    <a:cubicBezTo>
                      <a:pt x="129265" y="158908"/>
                      <a:pt x="135396" y="168876"/>
                      <a:pt x="141442" y="176153"/>
                    </a:cubicBezTo>
                    <a:cubicBezTo>
                      <a:pt x="151643" y="188420"/>
                      <a:pt x="162201" y="200099"/>
                      <a:pt x="173150" y="211464"/>
                    </a:cubicBezTo>
                    <a:cubicBezTo>
                      <a:pt x="176931" y="215388"/>
                      <a:pt x="180755" y="220274"/>
                      <a:pt x="185145" y="223758"/>
                    </a:cubicBezTo>
                    <a:cubicBezTo>
                      <a:pt x="195606" y="232068"/>
                      <a:pt x="203406" y="220573"/>
                      <a:pt x="208485" y="210844"/>
                    </a:cubicBezTo>
                    <a:cubicBezTo>
                      <a:pt x="218876" y="190958"/>
                      <a:pt x="209937" y="180202"/>
                      <a:pt x="195732" y="169272"/>
                    </a:cubicBezTo>
                    <a:cubicBezTo>
                      <a:pt x="176801" y="154718"/>
                      <a:pt x="156452" y="142821"/>
                      <a:pt x="137247" y="128554"/>
                    </a:cubicBezTo>
                    <a:cubicBezTo>
                      <a:pt x="136024" y="127646"/>
                      <a:pt x="134759" y="126956"/>
                      <a:pt x="133814" y="125603"/>
                    </a:cubicBezTo>
                    <a:cubicBezTo>
                      <a:pt x="131400" y="122157"/>
                      <a:pt x="133177" y="118782"/>
                      <a:pt x="133019" y="114814"/>
                    </a:cubicBezTo>
                    <a:cubicBezTo>
                      <a:pt x="132707" y="107010"/>
                      <a:pt x="127744" y="105466"/>
                      <a:pt x="124693" y="99792"/>
                    </a:cubicBezTo>
                    <a:cubicBezTo>
                      <a:pt x="124768" y="94178"/>
                      <a:pt x="125865" y="88710"/>
                      <a:pt x="126047" y="83101"/>
                    </a:cubicBezTo>
                    <a:cubicBezTo>
                      <a:pt x="126963" y="54709"/>
                      <a:pt x="114042" y="22148"/>
                      <a:pt x="91721" y="9246"/>
                    </a:cubicBezTo>
                    <a:cubicBezTo>
                      <a:pt x="16226" y="-34397"/>
                      <a:pt x="-34156" y="89058"/>
                      <a:pt x="28022" y="145527"/>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2" name="Google Shape;442;p15"/>
              <p:cNvSpPr/>
              <p:nvPr/>
            </p:nvSpPr>
            <p:spPr>
              <a:xfrm flipH="1" rot="-1084150">
                <a:off x="2105090" y="1759685"/>
                <a:ext cx="120740" cy="152308"/>
              </a:xfrm>
              <a:custGeom>
                <a:rect b="b" l="l" r="r" t="t"/>
                <a:pathLst>
                  <a:path extrusionOk="0" h="152308" w="120740">
                    <a:moveTo>
                      <a:pt x="24780" y="114495"/>
                    </a:moveTo>
                    <a:cubicBezTo>
                      <a:pt x="-3514" y="70298"/>
                      <a:pt x="28645" y="1714"/>
                      <a:pt x="75887" y="23992"/>
                    </a:cubicBezTo>
                    <a:cubicBezTo>
                      <a:pt x="110474" y="40308"/>
                      <a:pt x="115088" y="100788"/>
                      <a:pt x="85539" y="125789"/>
                    </a:cubicBezTo>
                    <a:cubicBezTo>
                      <a:pt x="67055" y="141436"/>
                      <a:pt x="38450" y="135843"/>
                      <a:pt x="24780" y="114495"/>
                    </a:cubicBezTo>
                    <a:moveTo>
                      <a:pt x="35463" y="145045"/>
                    </a:moveTo>
                    <a:cubicBezTo>
                      <a:pt x="54068" y="157349"/>
                      <a:pt x="78129" y="153485"/>
                      <a:pt x="95218" y="138713"/>
                    </a:cubicBezTo>
                    <a:cubicBezTo>
                      <a:pt x="129460" y="109109"/>
                      <a:pt x="129102" y="43976"/>
                      <a:pt x="95195" y="14437"/>
                    </a:cubicBezTo>
                    <a:cubicBezTo>
                      <a:pt x="54022" y="-21433"/>
                      <a:pt x="2188" y="14475"/>
                      <a:pt x="100" y="71743"/>
                    </a:cubicBezTo>
                    <a:cubicBezTo>
                      <a:pt x="-1086" y="104315"/>
                      <a:pt x="11379" y="129120"/>
                      <a:pt x="35463" y="145045"/>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3" name="Google Shape;443;p15"/>
              <p:cNvSpPr/>
              <p:nvPr/>
            </p:nvSpPr>
            <p:spPr>
              <a:xfrm flipH="1" rot="-1084150">
                <a:off x="2049371" y="1918053"/>
                <a:ext cx="88687" cy="93435"/>
              </a:xfrm>
              <a:custGeom>
                <a:rect b="b" l="l" r="r" t="t"/>
                <a:pathLst>
                  <a:path extrusionOk="0" h="93435" w="88687">
                    <a:moveTo>
                      <a:pt x="79085" y="70635"/>
                    </a:moveTo>
                    <a:lnTo>
                      <a:pt x="81443" y="65080"/>
                    </a:lnTo>
                    <a:lnTo>
                      <a:pt x="82941" y="65434"/>
                    </a:lnTo>
                    <a:cubicBezTo>
                      <a:pt x="82992" y="68711"/>
                      <a:pt x="82531" y="71727"/>
                      <a:pt x="79085" y="70635"/>
                    </a:cubicBezTo>
                    <a:moveTo>
                      <a:pt x="50196" y="35514"/>
                    </a:moveTo>
                    <a:cubicBezTo>
                      <a:pt x="49889" y="34813"/>
                      <a:pt x="49917" y="33965"/>
                      <a:pt x="50103" y="33226"/>
                    </a:cubicBezTo>
                    <a:cubicBezTo>
                      <a:pt x="50680" y="33232"/>
                      <a:pt x="51052" y="33161"/>
                      <a:pt x="51610" y="33460"/>
                    </a:cubicBezTo>
                    <a:cubicBezTo>
                      <a:pt x="54517" y="35009"/>
                      <a:pt x="59726" y="40661"/>
                      <a:pt x="63019" y="43091"/>
                    </a:cubicBezTo>
                    <a:cubicBezTo>
                      <a:pt x="67238" y="46199"/>
                      <a:pt x="77340" y="51064"/>
                      <a:pt x="79531" y="55602"/>
                    </a:cubicBezTo>
                    <a:cubicBezTo>
                      <a:pt x="80015" y="56602"/>
                      <a:pt x="80596" y="57906"/>
                      <a:pt x="80043" y="59048"/>
                    </a:cubicBezTo>
                    <a:cubicBezTo>
                      <a:pt x="79047" y="61107"/>
                      <a:pt x="76973" y="56814"/>
                      <a:pt x="76266" y="56048"/>
                    </a:cubicBezTo>
                    <a:cubicBezTo>
                      <a:pt x="72629" y="52124"/>
                      <a:pt x="65438" y="48080"/>
                      <a:pt x="60963" y="44607"/>
                    </a:cubicBezTo>
                    <a:cubicBezTo>
                      <a:pt x="59298" y="43313"/>
                      <a:pt x="50712" y="36683"/>
                      <a:pt x="50196" y="35514"/>
                    </a:cubicBezTo>
                    <a:moveTo>
                      <a:pt x="25549" y="48216"/>
                    </a:moveTo>
                    <a:cubicBezTo>
                      <a:pt x="36521" y="61189"/>
                      <a:pt x="47963" y="74184"/>
                      <a:pt x="59805" y="85880"/>
                    </a:cubicBezTo>
                    <a:cubicBezTo>
                      <a:pt x="65103" y="91114"/>
                      <a:pt x="69554" y="97109"/>
                      <a:pt x="76419" y="90831"/>
                    </a:cubicBezTo>
                    <a:cubicBezTo>
                      <a:pt x="84061" y="83847"/>
                      <a:pt x="92773" y="68091"/>
                      <a:pt x="86662" y="56999"/>
                    </a:cubicBezTo>
                    <a:cubicBezTo>
                      <a:pt x="81810" y="48189"/>
                      <a:pt x="58075" y="32661"/>
                      <a:pt x="49521" y="26411"/>
                    </a:cubicBezTo>
                    <a:cubicBezTo>
                      <a:pt x="39019" y="18737"/>
                      <a:pt x="27921" y="9845"/>
                      <a:pt x="16725" y="3171"/>
                    </a:cubicBezTo>
                    <a:cubicBezTo>
                      <a:pt x="15539" y="2470"/>
                      <a:pt x="10507" y="-682"/>
                      <a:pt x="9525" y="258"/>
                    </a:cubicBezTo>
                    <a:cubicBezTo>
                      <a:pt x="7274" y="4720"/>
                      <a:pt x="3962" y="8432"/>
                      <a:pt x="1614" y="12785"/>
                    </a:cubicBezTo>
                    <a:cubicBezTo>
                      <a:pt x="-42" y="15851"/>
                      <a:pt x="-786" y="16492"/>
                      <a:pt x="1339" y="19639"/>
                    </a:cubicBezTo>
                    <a:cubicBezTo>
                      <a:pt x="5790" y="26226"/>
                      <a:pt x="14577" y="34324"/>
                      <a:pt x="19991" y="40759"/>
                    </a:cubicBezTo>
                    <a:cubicBezTo>
                      <a:pt x="21907" y="43047"/>
                      <a:pt x="23851" y="46210"/>
                      <a:pt x="25549" y="48216"/>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4" name="Google Shape;444;p15"/>
              <p:cNvSpPr/>
              <p:nvPr/>
            </p:nvSpPr>
            <p:spPr>
              <a:xfrm flipH="1" rot="-1084150">
                <a:off x="2113754" y="1879914"/>
                <a:ext cx="28759" cy="42669"/>
              </a:xfrm>
              <a:custGeom>
                <a:rect b="b" l="l" r="r" t="t"/>
                <a:pathLst>
                  <a:path extrusionOk="0" h="42669" w="28759">
                    <a:moveTo>
                      <a:pt x="25" y="38241"/>
                    </a:moveTo>
                    <a:cubicBezTo>
                      <a:pt x="136" y="42344"/>
                      <a:pt x="3881" y="42969"/>
                      <a:pt x="6834" y="42692"/>
                    </a:cubicBezTo>
                    <a:cubicBezTo>
                      <a:pt x="15006" y="41920"/>
                      <a:pt x="20220" y="33306"/>
                      <a:pt x="24179" y="25751"/>
                    </a:cubicBezTo>
                    <a:cubicBezTo>
                      <a:pt x="27518" y="19382"/>
                      <a:pt x="31816" y="8066"/>
                      <a:pt x="25686" y="2267"/>
                    </a:cubicBezTo>
                    <a:cubicBezTo>
                      <a:pt x="24872" y="1501"/>
                      <a:pt x="22383" y="-565"/>
                      <a:pt x="21467" y="278"/>
                    </a:cubicBezTo>
                    <a:cubicBezTo>
                      <a:pt x="19741" y="1870"/>
                      <a:pt x="16127" y="14093"/>
                      <a:pt x="14113" y="17691"/>
                    </a:cubicBezTo>
                    <a:cubicBezTo>
                      <a:pt x="10239" y="24605"/>
                      <a:pt x="4029" y="31203"/>
                      <a:pt x="25" y="38241"/>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5" name="Google Shape;445;p15"/>
              <p:cNvSpPr/>
              <p:nvPr/>
            </p:nvSpPr>
            <p:spPr>
              <a:xfrm rot="9715850">
                <a:off x="2123611" y="1781910"/>
                <a:ext cx="85714" cy="108602"/>
              </a:xfrm>
              <a:custGeom>
                <a:rect b="b" l="l" r="r" t="t"/>
                <a:pathLst>
                  <a:path extrusionOk="0" h="108602" w="85714">
                    <a:moveTo>
                      <a:pt x="19003" y="14878"/>
                    </a:moveTo>
                    <a:cubicBezTo>
                      <a:pt x="1979" y="35912"/>
                      <a:pt x="247" y="69413"/>
                      <a:pt x="17587" y="91128"/>
                    </a:cubicBezTo>
                    <a:lnTo>
                      <a:pt x="17587" y="91128"/>
                    </a:lnTo>
                    <a:cubicBezTo>
                      <a:pt x="26884" y="102786"/>
                      <a:pt x="38074" y="109970"/>
                      <a:pt x="52259" y="107760"/>
                    </a:cubicBezTo>
                    <a:lnTo>
                      <a:pt x="52259" y="107760"/>
                    </a:lnTo>
                    <a:cubicBezTo>
                      <a:pt x="98282" y="100502"/>
                      <a:pt x="106163" y="18433"/>
                      <a:pt x="60932" y="1654"/>
                    </a:cubicBezTo>
                    <a:lnTo>
                      <a:pt x="60932" y="1654"/>
                    </a:lnTo>
                    <a:cubicBezTo>
                      <a:pt x="57146" y="236"/>
                      <a:pt x="53205" y="-445"/>
                      <a:pt x="49265" y="-445"/>
                    </a:cubicBezTo>
                    <a:lnTo>
                      <a:pt x="49265" y="-445"/>
                    </a:lnTo>
                    <a:cubicBezTo>
                      <a:pt x="37913" y="-445"/>
                      <a:pt x="26722" y="5117"/>
                      <a:pt x="19003" y="14878"/>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6" name="Google Shape;446;p15"/>
              <p:cNvSpPr/>
              <p:nvPr/>
            </p:nvSpPr>
            <p:spPr>
              <a:xfrm flipH="1" rot="-1084150">
                <a:off x="2123577" y="1781923"/>
                <a:ext cx="85691" cy="108606"/>
              </a:xfrm>
              <a:custGeom>
                <a:rect b="b" l="l" r="r" t="t"/>
                <a:pathLst>
                  <a:path extrusionOk="0" h="108606" w="85691">
                    <a:moveTo>
                      <a:pt x="13586" y="93364"/>
                    </a:moveTo>
                    <a:cubicBezTo>
                      <a:pt x="-3312" y="72336"/>
                      <a:pt x="-5140" y="38835"/>
                      <a:pt x="12190" y="17101"/>
                    </a:cubicBezTo>
                    <a:cubicBezTo>
                      <a:pt x="21479" y="5453"/>
                      <a:pt x="32744" y="-1737"/>
                      <a:pt x="46828" y="480"/>
                    </a:cubicBezTo>
                    <a:cubicBezTo>
                      <a:pt x="92889" y="7742"/>
                      <a:pt x="100787" y="89809"/>
                      <a:pt x="55596" y="106587"/>
                    </a:cubicBezTo>
                    <a:cubicBezTo>
                      <a:pt x="40828" y="112071"/>
                      <a:pt x="24153" y="106516"/>
                      <a:pt x="13586" y="93364"/>
                    </a:cubicBezTo>
                    <a:close/>
                  </a:path>
                </a:pathLst>
              </a:custGeom>
              <a:noFill/>
              <a:ln cap="flat" cmpd="sng" w="157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447" name="Google Shape;447;p15"/>
            <p:cNvSpPr/>
            <p:nvPr/>
          </p:nvSpPr>
          <p:spPr>
            <a:xfrm flipH="1" rot="10800000">
              <a:off x="1946526" y="1978066"/>
              <a:ext cx="238324" cy="141114"/>
            </a:xfrm>
            <a:custGeom>
              <a:rect b="b" l="l" r="r" t="t"/>
              <a:pathLst>
                <a:path extrusionOk="0" h="141114" w="238324">
                  <a:moveTo>
                    <a:pt x="-2" y="141212"/>
                  </a:moveTo>
                  <a:lnTo>
                    <a:pt x="238323" y="141212"/>
                  </a:lnTo>
                  <a:cubicBezTo>
                    <a:pt x="228635" y="111646"/>
                    <a:pt x="200174" y="33083"/>
                    <a:pt x="152629" y="7784"/>
                  </a:cubicBezTo>
                  <a:cubicBezTo>
                    <a:pt x="67088" y="-37728"/>
                    <a:pt x="2836" y="133402"/>
                    <a:pt x="-2" y="141212"/>
                  </a:cubicBezTo>
                  <a:close/>
                </a:path>
              </a:pathLst>
            </a:custGeom>
            <a:solidFill>
              <a:srgbClr val="C8BCC0"/>
            </a:solidFill>
            <a:ln cap="rnd" cmpd="sng" w="15725">
              <a:solidFill>
                <a:srgbClr val="1D1D1B"/>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8" name="Google Shape;448;p15"/>
            <p:cNvSpPr/>
            <p:nvPr/>
          </p:nvSpPr>
          <p:spPr>
            <a:xfrm flipH="1" rot="10800000">
              <a:off x="1994869" y="1023875"/>
              <a:ext cx="216386" cy="143266"/>
            </a:xfrm>
            <a:custGeom>
              <a:rect b="b" l="l" r="r" t="t"/>
              <a:pathLst>
                <a:path extrusionOk="0" h="143266" w="216386">
                  <a:moveTo>
                    <a:pt x="216193" y="22981"/>
                  </a:moveTo>
                  <a:cubicBezTo>
                    <a:pt x="224337" y="61200"/>
                    <a:pt x="25422" y="170997"/>
                    <a:pt x="2436" y="136768"/>
                  </a:cubicBezTo>
                  <a:cubicBezTo>
                    <a:pt x="-8653" y="120262"/>
                    <a:pt x="20985" y="69950"/>
                    <a:pt x="48506" y="42917"/>
                  </a:cubicBezTo>
                  <a:cubicBezTo>
                    <a:pt x="112512" y="-19949"/>
                    <a:pt x="210881" y="-1943"/>
                    <a:pt x="216193" y="22981"/>
                  </a:cubicBezTo>
                  <a:close/>
                </a:path>
              </a:pathLst>
            </a:custGeom>
            <a:noFill/>
            <a:ln cap="flat" cmpd="sng" w="165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9" name="Google Shape;449;p15"/>
            <p:cNvSpPr/>
            <p:nvPr/>
          </p:nvSpPr>
          <p:spPr>
            <a:xfrm>
              <a:off x="1730444" y="507815"/>
              <a:ext cx="714299" cy="910217"/>
            </a:xfrm>
            <a:custGeom>
              <a:rect b="b" l="l" r="r" t="t"/>
              <a:pathLst>
                <a:path extrusionOk="0" h="910217" w="714299">
                  <a:moveTo>
                    <a:pt x="551367" y="173570"/>
                  </a:moveTo>
                  <a:cubicBezTo>
                    <a:pt x="551367" y="173570"/>
                    <a:pt x="658552" y="314669"/>
                    <a:pt x="618039" y="506729"/>
                  </a:cubicBezTo>
                  <a:cubicBezTo>
                    <a:pt x="577380" y="698770"/>
                    <a:pt x="476028" y="845007"/>
                    <a:pt x="535605" y="899285"/>
                  </a:cubicBezTo>
                  <a:cubicBezTo>
                    <a:pt x="595189" y="953581"/>
                    <a:pt x="707100" y="783271"/>
                    <a:pt x="718445" y="698605"/>
                  </a:cubicBezTo>
                  <a:cubicBezTo>
                    <a:pt x="729797" y="613957"/>
                    <a:pt x="710248" y="150658"/>
                    <a:pt x="632862" y="119127"/>
                  </a:cubicBezTo>
                  <a:cubicBezTo>
                    <a:pt x="555469" y="87596"/>
                    <a:pt x="452854" y="77466"/>
                    <a:pt x="452854" y="77466"/>
                  </a:cubicBezTo>
                  <a:cubicBezTo>
                    <a:pt x="452854" y="77466"/>
                    <a:pt x="302177" y="-71589"/>
                    <a:pt x="168039" y="42601"/>
                  </a:cubicBezTo>
                  <a:cubicBezTo>
                    <a:pt x="34062" y="156810"/>
                    <a:pt x="-25515" y="544908"/>
                    <a:pt x="24919" y="666908"/>
                  </a:cubicBezTo>
                  <a:cubicBezTo>
                    <a:pt x="75360" y="788907"/>
                    <a:pt x="131474" y="868582"/>
                    <a:pt x="131474" y="868582"/>
                  </a:cubicBezTo>
                  <a:cubicBezTo>
                    <a:pt x="131474" y="868582"/>
                    <a:pt x="114288" y="388376"/>
                    <a:pt x="132890" y="305036"/>
                  </a:cubicBezTo>
                  <a:cubicBezTo>
                    <a:pt x="151492" y="221714"/>
                    <a:pt x="481546" y="195487"/>
                    <a:pt x="551367" y="173570"/>
                  </a:cubicBezTo>
                  <a:close/>
                </a:path>
              </a:pathLst>
            </a:custGeom>
            <a:solidFill>
              <a:srgbClr val="FFB9B9"/>
            </a:solidFill>
            <a:ln cap="flat" cmpd="sng" w="207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450" name="Google Shape;450;p15"/>
            <p:cNvGrpSpPr/>
            <p:nvPr/>
          </p:nvGrpSpPr>
          <p:grpSpPr>
            <a:xfrm>
              <a:off x="2229363" y="1383998"/>
              <a:ext cx="375676" cy="427149"/>
              <a:chOff x="2209552" y="1288662"/>
              <a:chExt cx="375676" cy="427149"/>
            </a:xfrm>
          </p:grpSpPr>
          <p:sp>
            <p:nvSpPr>
              <p:cNvPr id="451" name="Google Shape;451;p15"/>
              <p:cNvSpPr/>
              <p:nvPr/>
            </p:nvSpPr>
            <p:spPr>
              <a:xfrm flipH="1" rot="10800000">
                <a:off x="2434719" y="1322815"/>
                <a:ext cx="150509" cy="193865"/>
              </a:xfrm>
              <a:custGeom>
                <a:rect b="b" l="l" r="r" t="t"/>
                <a:pathLst>
                  <a:path extrusionOk="0" h="193865" w="150509">
                    <a:moveTo>
                      <a:pt x="73142" y="51481"/>
                    </a:moveTo>
                    <a:cubicBezTo>
                      <a:pt x="86863" y="43426"/>
                      <a:pt x="100078" y="51465"/>
                      <a:pt x="106752" y="56997"/>
                    </a:cubicBezTo>
                    <a:cubicBezTo>
                      <a:pt x="131655" y="77650"/>
                      <a:pt x="149762" y="129837"/>
                      <a:pt x="137981" y="180855"/>
                    </a:cubicBezTo>
                    <a:lnTo>
                      <a:pt x="12830" y="75509"/>
                    </a:lnTo>
                    <a:cubicBezTo>
                      <a:pt x="18513" y="72971"/>
                      <a:pt x="24267" y="71280"/>
                      <a:pt x="30649" y="69416"/>
                    </a:cubicBezTo>
                    <a:cubicBezTo>
                      <a:pt x="42444" y="65960"/>
                      <a:pt x="55733" y="62063"/>
                      <a:pt x="73142" y="51481"/>
                    </a:cubicBezTo>
                    <a:moveTo>
                      <a:pt x="118636" y="54639"/>
                    </a:moveTo>
                    <a:cubicBezTo>
                      <a:pt x="116720" y="52639"/>
                      <a:pt x="114762" y="50807"/>
                      <a:pt x="112752" y="49138"/>
                    </a:cubicBezTo>
                    <a:cubicBezTo>
                      <a:pt x="100199" y="38741"/>
                      <a:pt x="86798" y="35953"/>
                      <a:pt x="74496" y="41024"/>
                    </a:cubicBezTo>
                    <a:cubicBezTo>
                      <a:pt x="73807" y="41089"/>
                      <a:pt x="73096" y="41328"/>
                      <a:pt x="72421" y="41752"/>
                    </a:cubicBezTo>
                    <a:cubicBezTo>
                      <a:pt x="72165" y="41915"/>
                      <a:pt x="71910" y="42078"/>
                      <a:pt x="71659" y="42236"/>
                    </a:cubicBezTo>
                    <a:cubicBezTo>
                      <a:pt x="61923" y="37470"/>
                      <a:pt x="59770" y="33345"/>
                      <a:pt x="56328" y="26774"/>
                    </a:cubicBezTo>
                    <a:cubicBezTo>
                      <a:pt x="54072" y="22469"/>
                      <a:pt x="51267" y="17105"/>
                      <a:pt x="45686" y="10485"/>
                    </a:cubicBezTo>
                    <a:lnTo>
                      <a:pt x="37970" y="1327"/>
                    </a:lnTo>
                    <a:cubicBezTo>
                      <a:pt x="36477" y="-515"/>
                      <a:pt x="33714" y="-330"/>
                      <a:pt x="31802" y="1583"/>
                    </a:cubicBezTo>
                    <a:cubicBezTo>
                      <a:pt x="31742" y="1648"/>
                      <a:pt x="31681" y="1713"/>
                      <a:pt x="31621" y="1778"/>
                    </a:cubicBezTo>
                    <a:cubicBezTo>
                      <a:pt x="29876" y="3702"/>
                      <a:pt x="29616" y="6567"/>
                      <a:pt x="31067" y="8284"/>
                    </a:cubicBezTo>
                    <a:lnTo>
                      <a:pt x="38784" y="17442"/>
                    </a:lnTo>
                    <a:cubicBezTo>
                      <a:pt x="43835" y="23437"/>
                      <a:pt x="46323" y="28187"/>
                      <a:pt x="48514" y="32377"/>
                    </a:cubicBezTo>
                    <a:cubicBezTo>
                      <a:pt x="51588" y="38258"/>
                      <a:pt x="54161" y="43171"/>
                      <a:pt x="61668" y="47986"/>
                    </a:cubicBezTo>
                    <a:cubicBezTo>
                      <a:pt x="49165" y="54552"/>
                      <a:pt x="38914" y="57557"/>
                      <a:pt x="29635" y="60280"/>
                    </a:cubicBezTo>
                    <a:cubicBezTo>
                      <a:pt x="20504" y="62954"/>
                      <a:pt x="11885" y="65481"/>
                      <a:pt x="2834" y="70824"/>
                    </a:cubicBezTo>
                    <a:cubicBezTo>
                      <a:pt x="1439" y="71645"/>
                      <a:pt x="420" y="73128"/>
                      <a:pt x="132" y="74748"/>
                    </a:cubicBezTo>
                    <a:cubicBezTo>
                      <a:pt x="-152" y="76362"/>
                      <a:pt x="327" y="77922"/>
                      <a:pt x="1425" y="78819"/>
                    </a:cubicBezTo>
                    <a:lnTo>
                      <a:pt x="137162" y="193072"/>
                    </a:lnTo>
                    <a:cubicBezTo>
                      <a:pt x="138260" y="193996"/>
                      <a:pt x="139804" y="194165"/>
                      <a:pt x="141264" y="193523"/>
                    </a:cubicBezTo>
                    <a:cubicBezTo>
                      <a:pt x="142725" y="192882"/>
                      <a:pt x="143892" y="191518"/>
                      <a:pt x="144357" y="189915"/>
                    </a:cubicBezTo>
                    <a:cubicBezTo>
                      <a:pt x="160009" y="136168"/>
                      <a:pt x="144064" y="81221"/>
                      <a:pt x="118636" y="54639"/>
                    </a:cubicBezTo>
                  </a:path>
                </a:pathLst>
              </a:custGeom>
              <a:solidFill>
                <a:srgbClr val="FFFFFF"/>
              </a:solidFill>
              <a:ln cap="flat" cmpd="sng" w="105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2" name="Google Shape;452;p15"/>
              <p:cNvSpPr/>
              <p:nvPr/>
            </p:nvSpPr>
            <p:spPr>
              <a:xfrm>
                <a:off x="2209552" y="1288662"/>
                <a:ext cx="125443" cy="427149"/>
              </a:xfrm>
              <a:custGeom>
                <a:rect b="b" l="l" r="r" t="t"/>
                <a:pathLst>
                  <a:path extrusionOk="0" h="427149" w="125443">
                    <a:moveTo>
                      <a:pt x="47484" y="143465"/>
                    </a:moveTo>
                    <a:cubicBezTo>
                      <a:pt x="29307" y="84164"/>
                      <a:pt x="2234" y="9659"/>
                      <a:pt x="1362" y="11007"/>
                    </a:cubicBezTo>
                    <a:cubicBezTo>
                      <a:pt x="490" y="12355"/>
                      <a:pt x="367" y="14928"/>
                      <a:pt x="1081" y="16722"/>
                    </a:cubicBezTo>
                    <a:cubicBezTo>
                      <a:pt x="23927" y="74430"/>
                      <a:pt x="105860" y="346891"/>
                      <a:pt x="118121" y="418031"/>
                    </a:cubicBezTo>
                    <a:cubicBezTo>
                      <a:pt x="118490" y="420178"/>
                      <a:pt x="119657" y="421420"/>
                      <a:pt x="120722" y="420776"/>
                    </a:cubicBezTo>
                    <a:cubicBezTo>
                      <a:pt x="121790" y="420127"/>
                      <a:pt x="122349" y="417849"/>
                      <a:pt x="121978" y="415695"/>
                    </a:cubicBezTo>
                    <a:cubicBezTo>
                      <a:pt x="114186" y="370493"/>
                      <a:pt x="78525" y="244738"/>
                      <a:pt x="47484" y="143465"/>
                    </a:cubicBezTo>
                  </a:path>
                </a:pathLst>
              </a:custGeom>
              <a:solidFill>
                <a:srgbClr val="1D1D1B"/>
              </a:solidFill>
              <a:ln cap="flat" cmpd="sng" w="170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3" name="Google Shape;453;p15"/>
              <p:cNvSpPr/>
              <p:nvPr/>
            </p:nvSpPr>
            <p:spPr>
              <a:xfrm flipH="1" rot="10800000">
                <a:off x="2332221" y="1481358"/>
                <a:ext cx="159602" cy="220680"/>
              </a:xfrm>
              <a:custGeom>
                <a:rect b="b" l="l" r="r" t="t"/>
                <a:pathLst>
                  <a:path extrusionOk="0" h="220680" w="159602">
                    <a:moveTo>
                      <a:pt x="29" y="39"/>
                    </a:moveTo>
                    <a:lnTo>
                      <a:pt x="159631" y="220720"/>
                    </a:lnTo>
                  </a:path>
                </a:pathLst>
              </a:custGeom>
              <a:solidFill>
                <a:srgbClr val="1D1D1B"/>
              </a:solidFill>
              <a:ln cap="flat" cmpd="sng" w="2117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454" name="Google Shape;454;p15"/>
            <p:cNvGrpSpPr/>
            <p:nvPr/>
          </p:nvGrpSpPr>
          <p:grpSpPr>
            <a:xfrm flipH="1" rot="553793">
              <a:off x="1647622" y="1403949"/>
              <a:ext cx="286350" cy="427149"/>
              <a:chOff x="2209552" y="1288662"/>
              <a:chExt cx="375676" cy="427149"/>
            </a:xfrm>
          </p:grpSpPr>
          <p:sp>
            <p:nvSpPr>
              <p:cNvPr id="455" name="Google Shape;455;p15"/>
              <p:cNvSpPr/>
              <p:nvPr/>
            </p:nvSpPr>
            <p:spPr>
              <a:xfrm flipH="1" rot="10800000">
                <a:off x="2434719" y="1322815"/>
                <a:ext cx="150509" cy="193865"/>
              </a:xfrm>
              <a:custGeom>
                <a:rect b="b" l="l" r="r" t="t"/>
                <a:pathLst>
                  <a:path extrusionOk="0" h="193865" w="150509">
                    <a:moveTo>
                      <a:pt x="73142" y="51481"/>
                    </a:moveTo>
                    <a:cubicBezTo>
                      <a:pt x="86863" y="43426"/>
                      <a:pt x="100078" y="51465"/>
                      <a:pt x="106752" y="56997"/>
                    </a:cubicBezTo>
                    <a:cubicBezTo>
                      <a:pt x="131655" y="77650"/>
                      <a:pt x="149762" y="129837"/>
                      <a:pt x="137981" y="180855"/>
                    </a:cubicBezTo>
                    <a:lnTo>
                      <a:pt x="12830" y="75509"/>
                    </a:lnTo>
                    <a:cubicBezTo>
                      <a:pt x="18513" y="72971"/>
                      <a:pt x="24267" y="71280"/>
                      <a:pt x="30649" y="69416"/>
                    </a:cubicBezTo>
                    <a:cubicBezTo>
                      <a:pt x="42444" y="65960"/>
                      <a:pt x="55733" y="62063"/>
                      <a:pt x="73142" y="51481"/>
                    </a:cubicBezTo>
                    <a:moveTo>
                      <a:pt x="118636" y="54639"/>
                    </a:moveTo>
                    <a:cubicBezTo>
                      <a:pt x="116720" y="52639"/>
                      <a:pt x="114762" y="50807"/>
                      <a:pt x="112752" y="49138"/>
                    </a:cubicBezTo>
                    <a:cubicBezTo>
                      <a:pt x="100199" y="38741"/>
                      <a:pt x="86798" y="35953"/>
                      <a:pt x="74496" y="41024"/>
                    </a:cubicBezTo>
                    <a:cubicBezTo>
                      <a:pt x="73807" y="41089"/>
                      <a:pt x="73096" y="41328"/>
                      <a:pt x="72421" y="41752"/>
                    </a:cubicBezTo>
                    <a:cubicBezTo>
                      <a:pt x="72165" y="41915"/>
                      <a:pt x="71910" y="42078"/>
                      <a:pt x="71659" y="42236"/>
                    </a:cubicBezTo>
                    <a:cubicBezTo>
                      <a:pt x="61923" y="37470"/>
                      <a:pt x="59770" y="33345"/>
                      <a:pt x="56328" y="26774"/>
                    </a:cubicBezTo>
                    <a:cubicBezTo>
                      <a:pt x="54072" y="22469"/>
                      <a:pt x="51267" y="17105"/>
                      <a:pt x="45686" y="10485"/>
                    </a:cubicBezTo>
                    <a:lnTo>
                      <a:pt x="37970" y="1327"/>
                    </a:lnTo>
                    <a:cubicBezTo>
                      <a:pt x="36477" y="-515"/>
                      <a:pt x="33714" y="-330"/>
                      <a:pt x="31802" y="1583"/>
                    </a:cubicBezTo>
                    <a:cubicBezTo>
                      <a:pt x="31742" y="1648"/>
                      <a:pt x="31681" y="1713"/>
                      <a:pt x="31621" y="1778"/>
                    </a:cubicBezTo>
                    <a:cubicBezTo>
                      <a:pt x="29876" y="3702"/>
                      <a:pt x="29616" y="6567"/>
                      <a:pt x="31067" y="8284"/>
                    </a:cubicBezTo>
                    <a:lnTo>
                      <a:pt x="38784" y="17442"/>
                    </a:lnTo>
                    <a:cubicBezTo>
                      <a:pt x="43835" y="23437"/>
                      <a:pt x="46323" y="28187"/>
                      <a:pt x="48514" y="32377"/>
                    </a:cubicBezTo>
                    <a:cubicBezTo>
                      <a:pt x="51588" y="38258"/>
                      <a:pt x="54161" y="43171"/>
                      <a:pt x="61668" y="47986"/>
                    </a:cubicBezTo>
                    <a:cubicBezTo>
                      <a:pt x="49165" y="54552"/>
                      <a:pt x="38914" y="57557"/>
                      <a:pt x="29635" y="60280"/>
                    </a:cubicBezTo>
                    <a:cubicBezTo>
                      <a:pt x="20504" y="62954"/>
                      <a:pt x="11885" y="65481"/>
                      <a:pt x="2834" y="70824"/>
                    </a:cubicBezTo>
                    <a:cubicBezTo>
                      <a:pt x="1439" y="71645"/>
                      <a:pt x="420" y="73128"/>
                      <a:pt x="132" y="74748"/>
                    </a:cubicBezTo>
                    <a:cubicBezTo>
                      <a:pt x="-152" y="76362"/>
                      <a:pt x="327" y="77922"/>
                      <a:pt x="1425" y="78819"/>
                    </a:cubicBezTo>
                    <a:lnTo>
                      <a:pt x="137162" y="193072"/>
                    </a:lnTo>
                    <a:cubicBezTo>
                      <a:pt x="138260" y="193996"/>
                      <a:pt x="139804" y="194165"/>
                      <a:pt x="141264" y="193523"/>
                    </a:cubicBezTo>
                    <a:cubicBezTo>
                      <a:pt x="142725" y="192882"/>
                      <a:pt x="143892" y="191518"/>
                      <a:pt x="144357" y="189915"/>
                    </a:cubicBezTo>
                    <a:cubicBezTo>
                      <a:pt x="160009" y="136168"/>
                      <a:pt x="144064" y="81221"/>
                      <a:pt x="118636" y="54639"/>
                    </a:cubicBezTo>
                  </a:path>
                </a:pathLst>
              </a:custGeom>
              <a:solidFill>
                <a:srgbClr val="FFFFFF"/>
              </a:solidFill>
              <a:ln cap="flat" cmpd="sng" w="105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6" name="Google Shape;456;p15"/>
              <p:cNvSpPr/>
              <p:nvPr/>
            </p:nvSpPr>
            <p:spPr>
              <a:xfrm>
                <a:off x="2209552" y="1288662"/>
                <a:ext cx="125443" cy="427149"/>
              </a:xfrm>
              <a:custGeom>
                <a:rect b="b" l="l" r="r" t="t"/>
                <a:pathLst>
                  <a:path extrusionOk="0" h="427149" w="125443">
                    <a:moveTo>
                      <a:pt x="47484" y="143465"/>
                    </a:moveTo>
                    <a:cubicBezTo>
                      <a:pt x="29307" y="84164"/>
                      <a:pt x="2234" y="9659"/>
                      <a:pt x="1362" y="11007"/>
                    </a:cubicBezTo>
                    <a:cubicBezTo>
                      <a:pt x="490" y="12355"/>
                      <a:pt x="367" y="14928"/>
                      <a:pt x="1081" y="16722"/>
                    </a:cubicBezTo>
                    <a:cubicBezTo>
                      <a:pt x="23927" y="74430"/>
                      <a:pt x="105860" y="346891"/>
                      <a:pt x="118121" y="418031"/>
                    </a:cubicBezTo>
                    <a:cubicBezTo>
                      <a:pt x="118490" y="420178"/>
                      <a:pt x="119657" y="421420"/>
                      <a:pt x="120722" y="420776"/>
                    </a:cubicBezTo>
                    <a:cubicBezTo>
                      <a:pt x="121790" y="420127"/>
                      <a:pt x="122349" y="417849"/>
                      <a:pt x="121978" y="415695"/>
                    </a:cubicBezTo>
                    <a:cubicBezTo>
                      <a:pt x="114186" y="370493"/>
                      <a:pt x="78525" y="244738"/>
                      <a:pt x="47484" y="143465"/>
                    </a:cubicBezTo>
                  </a:path>
                </a:pathLst>
              </a:custGeom>
              <a:solidFill>
                <a:srgbClr val="1D1D1B"/>
              </a:solidFill>
              <a:ln cap="flat" cmpd="sng" w="170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7" name="Google Shape;457;p15"/>
              <p:cNvSpPr/>
              <p:nvPr/>
            </p:nvSpPr>
            <p:spPr>
              <a:xfrm flipH="1" rot="10800000">
                <a:off x="2332221" y="1481358"/>
                <a:ext cx="159602" cy="220680"/>
              </a:xfrm>
              <a:custGeom>
                <a:rect b="b" l="l" r="r" t="t"/>
                <a:pathLst>
                  <a:path extrusionOk="0" h="220680" w="159602">
                    <a:moveTo>
                      <a:pt x="29" y="39"/>
                    </a:moveTo>
                    <a:lnTo>
                      <a:pt x="159631" y="220720"/>
                    </a:lnTo>
                  </a:path>
                </a:pathLst>
              </a:custGeom>
              <a:solidFill>
                <a:srgbClr val="1D1D1B"/>
              </a:solidFill>
              <a:ln cap="flat" cmpd="sng" w="2117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458" name="Google Shape;458;p15"/>
          <p:cNvSpPr txBox="1"/>
          <p:nvPr/>
        </p:nvSpPr>
        <p:spPr>
          <a:xfrm>
            <a:off x="540000" y="900113"/>
            <a:ext cx="8096100" cy="52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3200"/>
              <a:buFont typeface="Roboto"/>
              <a:buNone/>
            </a:pPr>
            <a:r>
              <a:rPr b="0" i="0" lang="es-ES" sz="2000" u="none" cap="none" strike="noStrike">
                <a:solidFill>
                  <a:srgbClr val="C00000"/>
                </a:solidFill>
                <a:latin typeface="Arial"/>
                <a:ea typeface="Arial"/>
                <a:cs typeface="Arial"/>
                <a:sym typeface="Arial"/>
              </a:rPr>
              <a:t>1. What is communication and why is it important?</a:t>
            </a:r>
            <a:endParaRPr b="0" i="0" sz="2000" u="none" cap="none" strike="noStrike">
              <a:solidFill>
                <a:srgbClr val="C00000"/>
              </a:solidFill>
              <a:latin typeface="Arial"/>
              <a:ea typeface="Arial"/>
              <a:cs typeface="Arial"/>
              <a:sym typeface="Arial"/>
            </a:endParaRPr>
          </a:p>
        </p:txBody>
      </p:sp>
      <p:sp>
        <p:nvSpPr>
          <p:cNvPr id="459" name="Google Shape;459;p15"/>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chemeClr val="dk2"/>
                </a:solidFill>
                <a:latin typeface="Arial"/>
                <a:ea typeface="Arial"/>
                <a:cs typeface="Arial"/>
                <a:sym typeface="Arial"/>
              </a:rPr>
              <a:t>Scientific communication</a:t>
            </a:r>
            <a:endParaRPr b="0" i="0" sz="1400" u="none" cap="none" strike="noStrike">
              <a:solidFill>
                <a:srgbClr val="000000"/>
              </a:solidFill>
              <a:latin typeface="Arial"/>
              <a:ea typeface="Arial"/>
              <a:cs typeface="Arial"/>
              <a:sym typeface="Arial"/>
            </a:endParaRPr>
          </a:p>
        </p:txBody>
      </p:sp>
      <p:sp>
        <p:nvSpPr>
          <p:cNvPr id="460" name="Google Shape;460;p15"/>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0" i="0" lang="es-ES" sz="1200" u="none" cap="none" strike="noStrike">
                <a:solidFill>
                  <a:srgbClr val="8D8D8D"/>
                </a:solidFill>
                <a:latin typeface="Arial"/>
                <a:ea typeface="Arial"/>
                <a:cs typeface="Arial"/>
                <a:sym typeface="Arial"/>
              </a:rPr>
              <a:t>Saving my territory </a:t>
            </a:r>
            <a:r>
              <a:rPr b="0" i="0" lang="es-ES" sz="1200" u="none" cap="none" strike="noStrike">
                <a:solidFill>
                  <a:srgbClr val="1D1D1B"/>
                </a:solidFill>
                <a:latin typeface="Arial"/>
                <a:ea typeface="Arial"/>
                <a:cs typeface="Arial"/>
                <a:sym typeface="Arial"/>
              </a:rPr>
              <a:t>- Research and the Scientific Method</a:t>
            </a:r>
            <a:endParaRPr b="0" i="0" sz="1200" u="none" cap="none" strike="noStrike">
              <a:solidFill>
                <a:srgbClr val="1D1D1B"/>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4" name="Shape 464"/>
        <p:cNvGrpSpPr/>
        <p:nvPr/>
      </p:nvGrpSpPr>
      <p:grpSpPr>
        <a:xfrm>
          <a:off x="0" y="0"/>
          <a:ext cx="0" cy="0"/>
          <a:chOff x="0" y="0"/>
          <a:chExt cx="0" cy="0"/>
        </a:xfrm>
      </p:grpSpPr>
      <p:sp>
        <p:nvSpPr>
          <p:cNvPr id="465" name="Google Shape;465;p16"/>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466" name="Google Shape;466;p16"/>
          <p:cNvSpPr txBox="1"/>
          <p:nvPr>
            <p:ph idx="4294967295" type="body"/>
          </p:nvPr>
        </p:nvSpPr>
        <p:spPr>
          <a:xfrm>
            <a:off x="539750" y="1481176"/>
            <a:ext cx="8096250" cy="3070187"/>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b="1" lang="es-ES" sz="1400">
                <a:solidFill>
                  <a:srgbClr val="C00000"/>
                </a:solidFill>
                <a:latin typeface="Arial"/>
                <a:ea typeface="Arial"/>
                <a:cs typeface="Arial"/>
                <a:sym typeface="Arial"/>
              </a:rPr>
              <a:t>Communicators</a:t>
            </a:r>
            <a:endParaRPr/>
          </a:p>
          <a:p>
            <a:pPr indent="0" lvl="0" marL="0" rtl="0" algn="l">
              <a:lnSpc>
                <a:spcPct val="115000"/>
              </a:lnSpc>
              <a:spcBef>
                <a:spcPts val="0"/>
              </a:spcBef>
              <a:spcAft>
                <a:spcPts val="0"/>
              </a:spcAft>
              <a:buSzPts val="1800"/>
              <a:buNone/>
            </a:pPr>
            <a:r>
              <a:t/>
            </a:r>
            <a:endParaRPr sz="1400">
              <a:solidFill>
                <a:srgbClr val="C00000"/>
              </a:solidFill>
              <a:latin typeface="Arial"/>
              <a:ea typeface="Arial"/>
              <a:cs typeface="Arial"/>
              <a:sym typeface="Arial"/>
            </a:endParaRPr>
          </a:p>
          <a:p>
            <a:pPr indent="0" lvl="0" marL="0" rtl="0" algn="l">
              <a:lnSpc>
                <a:spcPct val="115000"/>
              </a:lnSpc>
              <a:spcBef>
                <a:spcPts val="0"/>
              </a:spcBef>
              <a:spcAft>
                <a:spcPts val="0"/>
              </a:spcAft>
              <a:buSzPts val="1800"/>
              <a:buNone/>
            </a:pPr>
            <a:r>
              <a:rPr b="1" lang="es-ES" sz="1400">
                <a:solidFill>
                  <a:schemeClr val="dk2"/>
                </a:solidFill>
                <a:highlight>
                  <a:srgbClr val="CBBFC3"/>
                </a:highlight>
                <a:latin typeface="Arial"/>
                <a:ea typeface="Arial"/>
                <a:cs typeface="Arial"/>
                <a:sym typeface="Arial"/>
              </a:rPr>
              <a:t>Félix Rodríguez de la Fuente</a:t>
            </a:r>
            <a:r>
              <a:rPr lang="es-ES" sz="1400">
                <a:solidFill>
                  <a:schemeClr val="dk2"/>
                </a:solidFill>
                <a:latin typeface="Arial"/>
                <a:ea typeface="Arial"/>
                <a:cs typeface="Arial"/>
                <a:sym typeface="Arial"/>
              </a:rPr>
              <a:t>: a Spanish naturalist and</a:t>
            </a:r>
            <a:r>
              <a:rPr lang="es-ES" sz="1400">
                <a:solidFill>
                  <a:schemeClr val="dk2"/>
                </a:solidFill>
                <a:highlight>
                  <a:srgbClr val="C8BCC0"/>
                </a:highlight>
                <a:latin typeface="Arial"/>
                <a:ea typeface="Arial"/>
                <a:cs typeface="Arial"/>
                <a:sym typeface="Arial"/>
              </a:rPr>
              <a:t> environmental communicator,</a:t>
            </a:r>
            <a:r>
              <a:rPr lang="es-ES" sz="1400">
                <a:solidFill>
                  <a:schemeClr val="dk2"/>
                </a:solidFill>
                <a:latin typeface="Arial"/>
                <a:ea typeface="Arial"/>
                <a:cs typeface="Arial"/>
                <a:sym typeface="Arial"/>
              </a:rPr>
              <a:t> an advocate for and producer of documentaries for </a:t>
            </a:r>
            <a:r>
              <a:rPr lang="es-ES" sz="1400">
                <a:solidFill>
                  <a:schemeClr val="dk2"/>
                </a:solidFill>
                <a:highlight>
                  <a:srgbClr val="C8BCC0"/>
                </a:highlight>
                <a:latin typeface="Arial"/>
                <a:ea typeface="Arial"/>
                <a:cs typeface="Arial"/>
                <a:sym typeface="Arial"/>
              </a:rPr>
              <a:t>radio and television</a:t>
            </a:r>
            <a:r>
              <a:rPr lang="es-ES" sz="1400">
                <a:solidFill>
                  <a:schemeClr val="dk2"/>
                </a:solidFill>
                <a:latin typeface="Arial"/>
                <a:ea typeface="Arial"/>
                <a:cs typeface="Arial"/>
                <a:sym typeface="Arial"/>
              </a:rPr>
              <a:t>, including the series </a:t>
            </a:r>
            <a:r>
              <a:rPr i="1" lang="es-ES" sz="1400">
                <a:solidFill>
                  <a:schemeClr val="dk2"/>
                </a:solidFill>
                <a:latin typeface="Arial"/>
                <a:ea typeface="Arial"/>
                <a:cs typeface="Arial"/>
                <a:sym typeface="Arial"/>
              </a:rPr>
              <a:t>El hombre y la Tierra</a:t>
            </a:r>
            <a:r>
              <a:rPr lang="es-ES" sz="1400">
                <a:solidFill>
                  <a:schemeClr val="dk2"/>
                </a:solidFill>
                <a:latin typeface="Arial"/>
                <a:ea typeface="Arial"/>
                <a:cs typeface="Arial"/>
                <a:sym typeface="Arial"/>
              </a:rPr>
              <a:t> [</a:t>
            </a:r>
            <a:r>
              <a:rPr i="1" lang="es-ES" sz="1400">
                <a:solidFill>
                  <a:schemeClr val="dk2"/>
                </a:solidFill>
                <a:latin typeface="Arial"/>
                <a:ea typeface="Arial"/>
                <a:cs typeface="Arial"/>
                <a:sym typeface="Arial"/>
              </a:rPr>
              <a:t>Man and the Earth</a:t>
            </a:r>
            <a:r>
              <a:rPr lang="es-ES" sz="1400">
                <a:solidFill>
                  <a:schemeClr val="dk2"/>
                </a:solidFill>
                <a:latin typeface="Arial"/>
                <a:ea typeface="Arial"/>
                <a:cs typeface="Arial"/>
                <a:sym typeface="Arial"/>
              </a:rPr>
              <a:t>].</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rPr b="1" lang="es-ES" sz="1400">
                <a:solidFill>
                  <a:schemeClr val="dk2"/>
                </a:solidFill>
                <a:highlight>
                  <a:srgbClr val="CBBFC3"/>
                </a:highlight>
                <a:latin typeface="Arial"/>
                <a:ea typeface="Arial"/>
                <a:cs typeface="Arial"/>
                <a:sym typeface="Arial"/>
              </a:rPr>
              <a:t>Alba Moreno</a:t>
            </a:r>
            <a:r>
              <a:rPr lang="es-ES" sz="1400">
                <a:solidFill>
                  <a:schemeClr val="dk2"/>
                </a:solidFill>
                <a:latin typeface="Arial"/>
                <a:ea typeface="Arial"/>
                <a:cs typeface="Arial"/>
                <a:sym typeface="Arial"/>
              </a:rPr>
              <a:t>: a student and </a:t>
            </a:r>
            <a:r>
              <a:rPr lang="es-ES" sz="1400">
                <a:solidFill>
                  <a:schemeClr val="dk2"/>
                </a:solidFill>
                <a:highlight>
                  <a:srgbClr val="C8BCC0"/>
                </a:highlight>
                <a:latin typeface="Arial"/>
                <a:ea typeface="Arial"/>
                <a:cs typeface="Arial"/>
                <a:sym typeface="Arial"/>
              </a:rPr>
              <a:t>physics</a:t>
            </a:r>
            <a:r>
              <a:rPr lang="es-ES" sz="1400">
                <a:solidFill>
                  <a:schemeClr val="dk2"/>
                </a:solidFill>
                <a:latin typeface="Arial"/>
                <a:ea typeface="Arial"/>
                <a:cs typeface="Arial"/>
                <a:sym typeface="Arial"/>
              </a:rPr>
              <a:t> enthusiast. For the past two years, she has been discussing physics on social media in order to raise public awareness of the subject. She posts videos on </a:t>
            </a:r>
            <a:r>
              <a:rPr lang="es-ES" sz="1400">
                <a:solidFill>
                  <a:schemeClr val="dk2"/>
                </a:solidFill>
                <a:highlight>
                  <a:srgbClr val="C8BCC0"/>
                </a:highlight>
                <a:latin typeface="Arial"/>
                <a:ea typeface="Arial"/>
                <a:cs typeface="Arial"/>
                <a:sym typeface="Arial"/>
              </a:rPr>
              <a:t>TikTok, Instagram and YouTube.</a:t>
            </a:r>
            <a:endParaRPr sz="1400">
              <a:solidFill>
                <a:schemeClr val="dk2"/>
              </a:solidFill>
              <a:highlight>
                <a:srgbClr val="C8BCC0"/>
              </a:highlight>
              <a:latin typeface="Arial"/>
              <a:ea typeface="Arial"/>
              <a:cs typeface="Arial"/>
              <a:sym typeface="Arial"/>
            </a:endParaRPr>
          </a:p>
        </p:txBody>
      </p:sp>
      <p:sp>
        <p:nvSpPr>
          <p:cNvPr id="467" name="Google Shape;467;p16"/>
          <p:cNvSpPr txBox="1"/>
          <p:nvPr/>
        </p:nvSpPr>
        <p:spPr>
          <a:xfrm>
            <a:off x="540000" y="900113"/>
            <a:ext cx="8096100" cy="52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3200"/>
              <a:buFont typeface="Roboto"/>
              <a:buNone/>
            </a:pPr>
            <a:r>
              <a:rPr b="0" i="0" lang="es-ES" sz="2000" u="none" cap="none" strike="noStrike">
                <a:solidFill>
                  <a:srgbClr val="C00000"/>
                </a:solidFill>
                <a:latin typeface="Arial"/>
                <a:ea typeface="Arial"/>
                <a:cs typeface="Arial"/>
                <a:sym typeface="Arial"/>
              </a:rPr>
              <a:t>1. What is communication and why is it important?</a:t>
            </a:r>
            <a:endParaRPr b="0" i="0" sz="2000" u="none" cap="none" strike="noStrike">
              <a:solidFill>
                <a:srgbClr val="C00000"/>
              </a:solidFill>
              <a:latin typeface="Arial"/>
              <a:ea typeface="Arial"/>
              <a:cs typeface="Arial"/>
              <a:sym typeface="Arial"/>
            </a:endParaRPr>
          </a:p>
        </p:txBody>
      </p:sp>
      <p:sp>
        <p:nvSpPr>
          <p:cNvPr id="468" name="Google Shape;468;p16"/>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chemeClr val="dk2"/>
                </a:solidFill>
                <a:latin typeface="Arial"/>
                <a:ea typeface="Arial"/>
                <a:cs typeface="Arial"/>
                <a:sym typeface="Arial"/>
              </a:rPr>
              <a:t>Scientific communication</a:t>
            </a:r>
            <a:endParaRPr b="0" i="0" sz="1400" u="none" cap="none" strike="noStrike">
              <a:solidFill>
                <a:srgbClr val="000000"/>
              </a:solidFill>
              <a:latin typeface="Arial"/>
              <a:ea typeface="Arial"/>
              <a:cs typeface="Arial"/>
              <a:sym typeface="Arial"/>
            </a:endParaRPr>
          </a:p>
        </p:txBody>
      </p:sp>
      <p:sp>
        <p:nvSpPr>
          <p:cNvPr id="469" name="Google Shape;469;p16"/>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0" i="0" lang="es-ES" sz="1200" u="none" cap="none" strike="noStrike">
                <a:solidFill>
                  <a:srgbClr val="8D8D8D"/>
                </a:solidFill>
                <a:latin typeface="Arial"/>
                <a:ea typeface="Arial"/>
                <a:cs typeface="Arial"/>
                <a:sym typeface="Arial"/>
              </a:rPr>
              <a:t>Saving my territory </a:t>
            </a:r>
            <a:r>
              <a:rPr b="0" i="0" lang="es-ES" sz="1200" u="none" cap="none" strike="noStrike">
                <a:solidFill>
                  <a:srgbClr val="1D1D1B"/>
                </a:solidFill>
                <a:latin typeface="Arial"/>
                <a:ea typeface="Arial"/>
                <a:cs typeface="Arial"/>
                <a:sym typeface="Arial"/>
              </a:rPr>
              <a:t>- Research and the Scientific Method</a:t>
            </a:r>
            <a:endParaRPr b="0" i="0" sz="1200" u="none" cap="none" strike="noStrike">
              <a:solidFill>
                <a:srgbClr val="1D1D1B"/>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3" name="Shape 473"/>
        <p:cNvGrpSpPr/>
        <p:nvPr/>
      </p:nvGrpSpPr>
      <p:grpSpPr>
        <a:xfrm>
          <a:off x="0" y="0"/>
          <a:ext cx="0" cy="0"/>
          <a:chOff x="0" y="0"/>
          <a:chExt cx="0" cy="0"/>
        </a:xfrm>
      </p:grpSpPr>
      <p:sp>
        <p:nvSpPr>
          <p:cNvPr id="474" name="Google Shape;474;p17"/>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475" name="Google Shape;475;p17"/>
          <p:cNvSpPr txBox="1"/>
          <p:nvPr>
            <p:ph idx="4294967295" type="body"/>
          </p:nvPr>
        </p:nvSpPr>
        <p:spPr>
          <a:xfrm>
            <a:off x="539750" y="1481176"/>
            <a:ext cx="8096250" cy="3070187"/>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b="1" lang="es-ES" sz="1400">
                <a:solidFill>
                  <a:srgbClr val="C00000"/>
                </a:solidFill>
                <a:latin typeface="Arial"/>
                <a:ea typeface="Arial"/>
                <a:cs typeface="Arial"/>
                <a:sym typeface="Arial"/>
              </a:rPr>
              <a:t>Communicators</a:t>
            </a:r>
            <a:endParaRPr/>
          </a:p>
          <a:p>
            <a:pPr indent="0" lvl="0" marL="0" rtl="0" algn="l">
              <a:lnSpc>
                <a:spcPct val="115000"/>
              </a:lnSpc>
              <a:spcBef>
                <a:spcPts val="0"/>
              </a:spcBef>
              <a:spcAft>
                <a:spcPts val="0"/>
              </a:spcAft>
              <a:buSzPts val="1800"/>
              <a:buNone/>
            </a:pPr>
            <a:r>
              <a:t/>
            </a:r>
            <a:endParaRPr sz="1400">
              <a:solidFill>
                <a:srgbClr val="C00000"/>
              </a:solidFill>
              <a:latin typeface="Arial"/>
              <a:ea typeface="Arial"/>
              <a:cs typeface="Arial"/>
              <a:sym typeface="Arial"/>
            </a:endParaRPr>
          </a:p>
          <a:p>
            <a:pPr indent="0" lvl="0" marL="0" rtl="0" algn="l">
              <a:lnSpc>
                <a:spcPct val="115000"/>
              </a:lnSpc>
              <a:spcBef>
                <a:spcPts val="0"/>
              </a:spcBef>
              <a:spcAft>
                <a:spcPts val="0"/>
              </a:spcAft>
              <a:buSzPts val="1800"/>
              <a:buNone/>
            </a:pPr>
            <a:r>
              <a:rPr b="1" lang="es-ES" sz="1400">
                <a:solidFill>
                  <a:schemeClr val="dk2"/>
                </a:solidFill>
                <a:highlight>
                  <a:srgbClr val="CBBFC3"/>
                </a:highlight>
                <a:latin typeface="Arial"/>
                <a:ea typeface="Arial"/>
                <a:cs typeface="Arial"/>
                <a:sym typeface="Arial"/>
              </a:rPr>
              <a:t>Pictoline</a:t>
            </a:r>
            <a:r>
              <a:rPr lang="es-ES" sz="1400">
                <a:solidFill>
                  <a:schemeClr val="dk2"/>
                </a:solidFill>
                <a:latin typeface="Arial"/>
                <a:ea typeface="Arial"/>
                <a:cs typeface="Arial"/>
                <a:sym typeface="Arial"/>
              </a:rPr>
              <a:t>: a Mexican </a:t>
            </a:r>
            <a:r>
              <a:rPr lang="es-ES" sz="1400">
                <a:solidFill>
                  <a:schemeClr val="dk2"/>
                </a:solidFill>
                <a:highlight>
                  <a:srgbClr val="C8BCC0"/>
                </a:highlight>
                <a:latin typeface="Arial"/>
                <a:ea typeface="Arial"/>
                <a:cs typeface="Arial"/>
                <a:sym typeface="Arial"/>
              </a:rPr>
              <a:t>news channel</a:t>
            </a:r>
            <a:r>
              <a:rPr lang="es-ES" sz="1400">
                <a:solidFill>
                  <a:schemeClr val="dk2"/>
                </a:solidFill>
                <a:latin typeface="Arial"/>
                <a:ea typeface="Arial"/>
                <a:cs typeface="Arial"/>
                <a:sym typeface="Arial"/>
              </a:rPr>
              <a:t>. It is run by illustrators who approach journalism from a design perspective (in the broadest sense), with information that optimised for </a:t>
            </a:r>
            <a:r>
              <a:rPr lang="es-ES" sz="1400">
                <a:solidFill>
                  <a:schemeClr val="dk2"/>
                </a:solidFill>
                <a:highlight>
                  <a:srgbClr val="C8BCC0"/>
                </a:highlight>
                <a:latin typeface="Arial"/>
                <a:ea typeface="Arial"/>
                <a:cs typeface="Arial"/>
                <a:sym typeface="Arial"/>
              </a:rPr>
              <a:t>social media.</a:t>
            </a:r>
            <a:endParaRPr>
              <a:highlight>
                <a:srgbClr val="C8BCC0"/>
              </a:highlight>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rPr b="1" lang="es-ES" sz="1400">
                <a:solidFill>
                  <a:schemeClr val="dk2"/>
                </a:solidFill>
                <a:highlight>
                  <a:srgbClr val="CBBFC3"/>
                </a:highlight>
                <a:latin typeface="Arial"/>
                <a:ea typeface="Arial"/>
                <a:cs typeface="Arial"/>
                <a:sym typeface="Arial"/>
              </a:rPr>
              <a:t>Big Van Ciencia</a:t>
            </a:r>
            <a:r>
              <a:rPr lang="es-ES" sz="1400">
                <a:solidFill>
                  <a:schemeClr val="dk2"/>
                </a:solidFill>
                <a:latin typeface="Arial"/>
                <a:ea typeface="Arial"/>
                <a:cs typeface="Arial"/>
                <a:sym typeface="Arial"/>
              </a:rPr>
              <a:t>: a group of people working on </a:t>
            </a:r>
            <a:r>
              <a:rPr lang="es-ES" sz="1400">
                <a:solidFill>
                  <a:schemeClr val="dk2"/>
                </a:solidFill>
                <a:highlight>
                  <a:srgbClr val="C8BCC0"/>
                </a:highlight>
                <a:latin typeface="Arial"/>
                <a:ea typeface="Arial"/>
                <a:cs typeface="Arial"/>
                <a:sym typeface="Arial"/>
              </a:rPr>
              <a:t>science and research</a:t>
            </a:r>
            <a:r>
              <a:rPr lang="es-ES" sz="1400">
                <a:solidFill>
                  <a:schemeClr val="dk2"/>
                </a:solidFill>
                <a:latin typeface="Arial"/>
                <a:ea typeface="Arial"/>
                <a:cs typeface="Arial"/>
                <a:sym typeface="Arial"/>
              </a:rPr>
              <a:t> which aims to turn scientific communication into activities that appeal to all types of audiences. They educate, communicate and increase awareness of science using the arts.</a:t>
            </a:r>
            <a:endParaRPr sz="1400">
              <a:solidFill>
                <a:schemeClr val="dk2"/>
              </a:solidFill>
              <a:latin typeface="Arial"/>
              <a:ea typeface="Arial"/>
              <a:cs typeface="Arial"/>
              <a:sym typeface="Arial"/>
            </a:endParaRPr>
          </a:p>
        </p:txBody>
      </p:sp>
      <p:sp>
        <p:nvSpPr>
          <p:cNvPr id="476" name="Google Shape;476;p17"/>
          <p:cNvSpPr txBox="1"/>
          <p:nvPr/>
        </p:nvSpPr>
        <p:spPr>
          <a:xfrm>
            <a:off x="540000" y="900113"/>
            <a:ext cx="8096100" cy="52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3200"/>
              <a:buFont typeface="Roboto"/>
              <a:buNone/>
            </a:pPr>
            <a:r>
              <a:rPr b="0" i="0" lang="es-ES" sz="2000" u="none" cap="none" strike="noStrike">
                <a:solidFill>
                  <a:srgbClr val="C00000"/>
                </a:solidFill>
                <a:latin typeface="Arial"/>
                <a:ea typeface="Arial"/>
                <a:cs typeface="Arial"/>
                <a:sym typeface="Arial"/>
              </a:rPr>
              <a:t>1. What is communication and why is it important?</a:t>
            </a:r>
            <a:endParaRPr b="0" i="0" sz="2000" u="none" cap="none" strike="noStrike">
              <a:solidFill>
                <a:srgbClr val="C00000"/>
              </a:solidFill>
              <a:latin typeface="Arial"/>
              <a:ea typeface="Arial"/>
              <a:cs typeface="Arial"/>
              <a:sym typeface="Arial"/>
            </a:endParaRPr>
          </a:p>
        </p:txBody>
      </p:sp>
      <p:sp>
        <p:nvSpPr>
          <p:cNvPr id="477" name="Google Shape;477;p17"/>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chemeClr val="dk2"/>
                </a:solidFill>
                <a:latin typeface="Arial"/>
                <a:ea typeface="Arial"/>
                <a:cs typeface="Arial"/>
                <a:sym typeface="Arial"/>
              </a:rPr>
              <a:t>Scientific communication</a:t>
            </a:r>
            <a:endParaRPr b="0" i="0" sz="1400" u="none" cap="none" strike="noStrike">
              <a:solidFill>
                <a:srgbClr val="000000"/>
              </a:solidFill>
              <a:latin typeface="Arial"/>
              <a:ea typeface="Arial"/>
              <a:cs typeface="Arial"/>
              <a:sym typeface="Arial"/>
            </a:endParaRPr>
          </a:p>
        </p:txBody>
      </p:sp>
      <p:sp>
        <p:nvSpPr>
          <p:cNvPr id="478" name="Google Shape;478;p17"/>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0" i="0" lang="es-ES" sz="1200" u="none" cap="none" strike="noStrike">
                <a:solidFill>
                  <a:srgbClr val="8D8D8D"/>
                </a:solidFill>
                <a:latin typeface="Arial"/>
                <a:ea typeface="Arial"/>
                <a:cs typeface="Arial"/>
                <a:sym typeface="Arial"/>
              </a:rPr>
              <a:t>Saving my territory </a:t>
            </a:r>
            <a:r>
              <a:rPr b="0" i="0" lang="es-ES" sz="1200" u="none" cap="none" strike="noStrike">
                <a:solidFill>
                  <a:srgbClr val="1D1D1B"/>
                </a:solidFill>
                <a:latin typeface="Arial"/>
                <a:ea typeface="Arial"/>
                <a:cs typeface="Arial"/>
                <a:sym typeface="Arial"/>
              </a:rPr>
              <a:t>- Research and the Scientific Method</a:t>
            </a:r>
            <a:endParaRPr b="0" i="0" sz="1200" u="none" cap="none" strike="noStrike">
              <a:solidFill>
                <a:srgbClr val="1D1D1B"/>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2" name="Shape 482"/>
        <p:cNvGrpSpPr/>
        <p:nvPr/>
      </p:nvGrpSpPr>
      <p:grpSpPr>
        <a:xfrm>
          <a:off x="0" y="0"/>
          <a:ext cx="0" cy="0"/>
          <a:chOff x="0" y="0"/>
          <a:chExt cx="0" cy="0"/>
        </a:xfrm>
      </p:grpSpPr>
      <p:sp>
        <p:nvSpPr>
          <p:cNvPr id="483" name="Google Shape;483;p18"/>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pic>
        <p:nvPicPr>
          <p:cNvPr id="484" name="Google Shape;484;p18"/>
          <p:cNvPicPr preferRelativeResize="0"/>
          <p:nvPr/>
        </p:nvPicPr>
        <p:blipFill rotWithShape="1">
          <a:blip r:embed="rId3">
            <a:alphaModFix/>
          </a:blip>
          <a:srcRect b="0" l="0" r="0" t="0"/>
          <a:stretch/>
        </p:blipFill>
        <p:spPr>
          <a:xfrm>
            <a:off x="785689" y="1870926"/>
            <a:ext cx="2352750" cy="2352750"/>
          </a:xfrm>
          <a:prstGeom prst="rect">
            <a:avLst/>
          </a:prstGeom>
          <a:noFill/>
          <a:ln>
            <a:noFill/>
          </a:ln>
        </p:spPr>
      </p:pic>
      <p:sp>
        <p:nvSpPr>
          <p:cNvPr id="485" name="Google Shape;485;p18"/>
          <p:cNvSpPr/>
          <p:nvPr/>
        </p:nvSpPr>
        <p:spPr>
          <a:xfrm flipH="1">
            <a:off x="5906683" y="4272305"/>
            <a:ext cx="2935522" cy="452124"/>
          </a:xfrm>
          <a:custGeom>
            <a:rect b="b" l="l" r="r" t="t"/>
            <a:pathLst>
              <a:path extrusionOk="0" h="977489" w="7095441">
                <a:moveTo>
                  <a:pt x="3274727" y="6736"/>
                </a:moveTo>
                <a:cubicBezTo>
                  <a:pt x="2346412" y="-23744"/>
                  <a:pt x="1362438" y="52456"/>
                  <a:pt x="845603" y="169738"/>
                </a:cubicBezTo>
                <a:cubicBezTo>
                  <a:pt x="328768" y="287020"/>
                  <a:pt x="-314625" y="575917"/>
                  <a:pt x="173718" y="710426"/>
                </a:cubicBezTo>
                <a:cubicBezTo>
                  <a:pt x="662061" y="844936"/>
                  <a:pt x="2656513" y="988722"/>
                  <a:pt x="3775659" y="976795"/>
                </a:cubicBezTo>
                <a:cubicBezTo>
                  <a:pt x="4695360" y="930413"/>
                  <a:pt x="6448623" y="742895"/>
                  <a:pt x="6888595" y="638865"/>
                </a:cubicBezTo>
                <a:cubicBezTo>
                  <a:pt x="7328567" y="534836"/>
                  <a:pt x="7017803" y="457973"/>
                  <a:pt x="6415492" y="352618"/>
                </a:cubicBezTo>
                <a:cubicBezTo>
                  <a:pt x="5813181" y="247263"/>
                  <a:pt x="4203042" y="37216"/>
                  <a:pt x="3274727" y="6736"/>
                </a:cubicBezTo>
                <a:close/>
              </a:path>
            </a:pathLst>
          </a:custGeom>
          <a:solidFill>
            <a:srgbClr val="CBBFC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486" name="Google Shape;486;p18"/>
          <p:cNvSpPr/>
          <p:nvPr/>
        </p:nvSpPr>
        <p:spPr>
          <a:xfrm flipH="1">
            <a:off x="3462354" y="1502926"/>
            <a:ext cx="3388866" cy="3088751"/>
          </a:xfrm>
          <a:prstGeom prst="wedgeEllipseCallout">
            <a:avLst>
              <a:gd fmla="val -70047" name="adj1"/>
              <a:gd fmla="val 9298" name="adj2"/>
            </a:avLst>
          </a:prstGeom>
          <a:noFill/>
          <a:ln cap="flat" cmpd="sng" w="12700">
            <a:solidFill>
              <a:schemeClr val="dk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p:txBody>
      </p:sp>
      <p:sp>
        <p:nvSpPr>
          <p:cNvPr id="487" name="Google Shape;487;p18"/>
          <p:cNvSpPr txBox="1"/>
          <p:nvPr/>
        </p:nvSpPr>
        <p:spPr>
          <a:xfrm>
            <a:off x="3548773" y="2153040"/>
            <a:ext cx="2997600" cy="1490400"/>
          </a:xfrm>
          <a:prstGeom prst="rect">
            <a:avLst/>
          </a:prstGeom>
          <a:noFill/>
          <a:ln>
            <a:noFill/>
          </a:ln>
        </p:spPr>
        <p:txBody>
          <a:bodyPr anchorCtr="0" anchor="t" bIns="91425" lIns="91425" spcFirstLastPara="1" rIns="91425" wrap="square" tIns="91425">
            <a:noAutofit/>
          </a:bodyPr>
          <a:lstStyle/>
          <a:p>
            <a:pPr indent="0" lvl="0" marL="127000" marR="0" rtl="0" algn="ctr">
              <a:lnSpc>
                <a:spcPct val="100000"/>
              </a:lnSpc>
              <a:spcBef>
                <a:spcPts val="0"/>
              </a:spcBef>
              <a:spcAft>
                <a:spcPts val="0"/>
              </a:spcAft>
              <a:buClr>
                <a:srgbClr val="000000"/>
              </a:buClr>
              <a:buSzPts val="1600"/>
              <a:buFont typeface="Roboto"/>
              <a:buNone/>
            </a:pPr>
            <a:r>
              <a:rPr b="0" i="0" lang="es-ES" sz="2400" u="none" cap="none" strike="noStrike">
                <a:solidFill>
                  <a:srgbClr val="000000"/>
                </a:solidFill>
                <a:latin typeface="Arial"/>
                <a:ea typeface="Arial"/>
                <a:cs typeface="Arial"/>
                <a:sym typeface="Arial"/>
              </a:rPr>
              <a:t>And of course, </a:t>
            </a:r>
            <a:r>
              <a:rPr b="0" i="0" lang="es-ES" sz="2400" u="none" cap="none" strike="noStrike">
                <a:solidFill>
                  <a:srgbClr val="000000"/>
                </a:solidFill>
                <a:highlight>
                  <a:srgbClr val="C8BCC0"/>
                </a:highlight>
                <a:latin typeface="Arial"/>
                <a:ea typeface="Arial"/>
                <a:cs typeface="Arial"/>
                <a:sym typeface="Arial"/>
              </a:rPr>
              <a:t>you're science communicators as well!</a:t>
            </a:r>
            <a:endParaRPr b="0" i="0" sz="2400" u="none" cap="none" strike="noStrike">
              <a:solidFill>
                <a:srgbClr val="000000"/>
              </a:solidFill>
              <a:highlight>
                <a:srgbClr val="C8BCC0"/>
              </a:highlight>
              <a:latin typeface="Arial"/>
              <a:ea typeface="Arial"/>
              <a:cs typeface="Arial"/>
              <a:sym typeface="Arial"/>
            </a:endParaRPr>
          </a:p>
          <a:p>
            <a:pPr indent="0" lvl="0" marL="127000" marR="0" rtl="0" algn="ctr">
              <a:lnSpc>
                <a:spcPct val="100000"/>
              </a:lnSpc>
              <a:spcBef>
                <a:spcPts val="0"/>
              </a:spcBef>
              <a:spcAft>
                <a:spcPts val="0"/>
              </a:spcAft>
              <a:buClr>
                <a:srgbClr val="000000"/>
              </a:buClr>
              <a:buSzPts val="1600"/>
              <a:buFont typeface="Roboto"/>
              <a:buNone/>
            </a:pPr>
            <a:r>
              <a:t/>
            </a:r>
            <a:endParaRPr b="0" i="0" sz="1200" u="none" cap="none" strike="noStrike">
              <a:solidFill>
                <a:srgbClr val="000000"/>
              </a:solidFill>
              <a:latin typeface="Arial"/>
              <a:ea typeface="Arial"/>
              <a:cs typeface="Arial"/>
              <a:sym typeface="Arial"/>
            </a:endParaRPr>
          </a:p>
        </p:txBody>
      </p:sp>
      <p:grpSp>
        <p:nvGrpSpPr>
          <p:cNvPr id="488" name="Google Shape;488;p18"/>
          <p:cNvGrpSpPr/>
          <p:nvPr/>
        </p:nvGrpSpPr>
        <p:grpSpPr>
          <a:xfrm flipH="1">
            <a:off x="7461266" y="2176986"/>
            <a:ext cx="1097209" cy="2302979"/>
            <a:chOff x="450718" y="3715931"/>
            <a:chExt cx="894911" cy="2302979"/>
          </a:xfrm>
        </p:grpSpPr>
        <p:sp>
          <p:nvSpPr>
            <p:cNvPr id="489" name="Google Shape;489;p18"/>
            <p:cNvSpPr/>
            <p:nvPr/>
          </p:nvSpPr>
          <p:spPr>
            <a:xfrm>
              <a:off x="613054" y="4440799"/>
              <a:ext cx="496163" cy="1053253"/>
            </a:xfrm>
            <a:custGeom>
              <a:rect b="b" l="l" r="r" t="t"/>
              <a:pathLst>
                <a:path extrusionOk="0" h="1053253" w="496163">
                  <a:moveTo>
                    <a:pt x="158783" y="5474"/>
                  </a:moveTo>
                  <a:cubicBezTo>
                    <a:pt x="158783" y="5474"/>
                    <a:pt x="219606" y="60914"/>
                    <a:pt x="295528" y="28813"/>
                  </a:cubicBezTo>
                  <a:cubicBezTo>
                    <a:pt x="371600" y="-3271"/>
                    <a:pt x="371600" y="-356"/>
                    <a:pt x="371600" y="-356"/>
                  </a:cubicBezTo>
                  <a:cubicBezTo>
                    <a:pt x="371600" y="-356"/>
                    <a:pt x="434890" y="647307"/>
                    <a:pt x="445056" y="743576"/>
                  </a:cubicBezTo>
                  <a:cubicBezTo>
                    <a:pt x="455222" y="839862"/>
                    <a:pt x="503262" y="1038248"/>
                    <a:pt x="503262" y="1038248"/>
                  </a:cubicBezTo>
                  <a:cubicBezTo>
                    <a:pt x="503262" y="1038248"/>
                    <a:pt x="103035" y="1049908"/>
                    <a:pt x="24497" y="1052823"/>
                  </a:cubicBezTo>
                  <a:cubicBezTo>
                    <a:pt x="-54042" y="1055738"/>
                    <a:pt x="158783" y="5474"/>
                    <a:pt x="158783" y="5474"/>
                  </a:cubicBezTo>
                  <a:close/>
                </a:path>
              </a:pathLst>
            </a:custGeom>
            <a:solidFill>
              <a:srgbClr val="E5DFE1"/>
            </a:solidFill>
            <a:ln cap="flat" cmpd="sng" w="20625">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0" name="Google Shape;490;p18"/>
            <p:cNvSpPr/>
            <p:nvPr/>
          </p:nvSpPr>
          <p:spPr>
            <a:xfrm flipH="1" rot="10800000">
              <a:off x="616760" y="5793268"/>
              <a:ext cx="193714" cy="225642"/>
            </a:xfrm>
            <a:custGeom>
              <a:rect b="b" l="l" r="r" t="t"/>
              <a:pathLst>
                <a:path extrusionOk="0" h="225642" w="193714">
                  <a:moveTo>
                    <a:pt x="140455" y="215848"/>
                  </a:moveTo>
                  <a:cubicBezTo>
                    <a:pt x="140128" y="215635"/>
                    <a:pt x="139774" y="215465"/>
                    <a:pt x="139396" y="215343"/>
                  </a:cubicBezTo>
                  <a:cubicBezTo>
                    <a:pt x="133552" y="213522"/>
                    <a:pt x="127677" y="211823"/>
                    <a:pt x="121806" y="210129"/>
                  </a:cubicBezTo>
                  <a:cubicBezTo>
                    <a:pt x="86810" y="200029"/>
                    <a:pt x="53751" y="190493"/>
                    <a:pt x="29730" y="154985"/>
                  </a:cubicBezTo>
                  <a:cubicBezTo>
                    <a:pt x="5382" y="118994"/>
                    <a:pt x="2069" y="76350"/>
                    <a:pt x="21291" y="46344"/>
                  </a:cubicBezTo>
                  <a:cubicBezTo>
                    <a:pt x="44549" y="10013"/>
                    <a:pt x="82607" y="407"/>
                    <a:pt x="118256" y="21849"/>
                  </a:cubicBezTo>
                  <a:cubicBezTo>
                    <a:pt x="154488" y="43662"/>
                    <a:pt x="176191" y="77460"/>
                    <a:pt x="182771" y="122302"/>
                  </a:cubicBezTo>
                  <a:cubicBezTo>
                    <a:pt x="189497" y="168164"/>
                    <a:pt x="179222" y="190891"/>
                    <a:pt x="140496" y="215821"/>
                  </a:cubicBezTo>
                  <a:cubicBezTo>
                    <a:pt x="140482" y="215832"/>
                    <a:pt x="140469" y="215837"/>
                    <a:pt x="140455" y="215848"/>
                  </a:cubicBezTo>
                  <a:close/>
                  <a:moveTo>
                    <a:pt x="80598" y="142"/>
                  </a:moveTo>
                  <a:cubicBezTo>
                    <a:pt x="54919" y="142"/>
                    <a:pt x="30684" y="13942"/>
                    <a:pt x="14011" y="39982"/>
                  </a:cubicBezTo>
                  <a:cubicBezTo>
                    <a:pt x="-7415" y="73440"/>
                    <a:pt x="-3966" y="122302"/>
                    <a:pt x="22595" y="161569"/>
                  </a:cubicBezTo>
                  <a:cubicBezTo>
                    <a:pt x="48552" y="199928"/>
                    <a:pt x="84688" y="210357"/>
                    <a:pt x="119629" y="220435"/>
                  </a:cubicBezTo>
                  <a:cubicBezTo>
                    <a:pt x="125441" y="222119"/>
                    <a:pt x="131262" y="223797"/>
                    <a:pt x="137047" y="225602"/>
                  </a:cubicBezTo>
                  <a:cubicBezTo>
                    <a:pt x="138247" y="225979"/>
                    <a:pt x="139455" y="225751"/>
                    <a:pt x="140455" y="225098"/>
                  </a:cubicBezTo>
                  <a:cubicBezTo>
                    <a:pt x="141778" y="225963"/>
                    <a:pt x="143450" y="226043"/>
                    <a:pt x="144881" y="225124"/>
                  </a:cubicBezTo>
                  <a:cubicBezTo>
                    <a:pt x="186838" y="198112"/>
                    <a:pt x="199094" y="170734"/>
                    <a:pt x="191728" y="120508"/>
                  </a:cubicBezTo>
                  <a:cubicBezTo>
                    <a:pt x="184644" y="72198"/>
                    <a:pt x="161322" y="35830"/>
                    <a:pt x="122419" y="12408"/>
                  </a:cubicBezTo>
                  <a:cubicBezTo>
                    <a:pt x="108700" y="4151"/>
                    <a:pt x="94435" y="147"/>
                    <a:pt x="80598" y="142"/>
                  </a:cubicBezTo>
                  <a:close/>
                </a:path>
              </a:pathLst>
            </a:custGeom>
            <a:solidFill>
              <a:srgbClr val="000000"/>
            </a:solidFill>
            <a:ln cap="flat" cmpd="sng" w="1160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1" name="Google Shape;491;p18"/>
            <p:cNvSpPr/>
            <p:nvPr/>
          </p:nvSpPr>
          <p:spPr>
            <a:xfrm flipH="1" rot="10800000">
              <a:off x="758524" y="5493608"/>
              <a:ext cx="25852" cy="328741"/>
            </a:xfrm>
            <a:custGeom>
              <a:rect b="b" l="l" r="r" t="t"/>
              <a:pathLst>
                <a:path extrusionOk="0" h="328741" w="25852">
                  <a:moveTo>
                    <a:pt x="21324" y="78"/>
                  </a:moveTo>
                  <a:cubicBezTo>
                    <a:pt x="18920" y="78"/>
                    <a:pt x="16912" y="2281"/>
                    <a:pt x="16789" y="5122"/>
                  </a:cubicBezTo>
                  <a:cubicBezTo>
                    <a:pt x="16330" y="15891"/>
                    <a:pt x="15625" y="26882"/>
                    <a:pt x="14948" y="37513"/>
                  </a:cubicBezTo>
                  <a:cubicBezTo>
                    <a:pt x="13431" y="61232"/>
                    <a:pt x="11863" y="85759"/>
                    <a:pt x="12817" y="109909"/>
                  </a:cubicBezTo>
                  <a:cubicBezTo>
                    <a:pt x="14162" y="143860"/>
                    <a:pt x="10313" y="178577"/>
                    <a:pt x="6591" y="212152"/>
                  </a:cubicBezTo>
                  <a:cubicBezTo>
                    <a:pt x="2543" y="248684"/>
                    <a:pt x="-1647" y="286464"/>
                    <a:pt x="698" y="323894"/>
                  </a:cubicBezTo>
                  <a:cubicBezTo>
                    <a:pt x="879" y="326814"/>
                    <a:pt x="3029" y="329050"/>
                    <a:pt x="5564" y="328800"/>
                  </a:cubicBezTo>
                  <a:cubicBezTo>
                    <a:pt x="8068" y="328588"/>
                    <a:pt x="9950" y="326045"/>
                    <a:pt x="9768" y="323119"/>
                  </a:cubicBezTo>
                  <a:cubicBezTo>
                    <a:pt x="7487" y="286756"/>
                    <a:pt x="11613" y="249528"/>
                    <a:pt x="15603" y="213516"/>
                  </a:cubicBezTo>
                  <a:cubicBezTo>
                    <a:pt x="19374" y="179490"/>
                    <a:pt x="23278" y="144301"/>
                    <a:pt x="21897" y="109420"/>
                  </a:cubicBezTo>
                  <a:cubicBezTo>
                    <a:pt x="20965" y="85908"/>
                    <a:pt x="22515" y="61705"/>
                    <a:pt x="24010" y="38299"/>
                  </a:cubicBezTo>
                  <a:cubicBezTo>
                    <a:pt x="24696" y="27610"/>
                    <a:pt x="25400" y="16549"/>
                    <a:pt x="25868" y="5653"/>
                  </a:cubicBezTo>
                  <a:cubicBezTo>
                    <a:pt x="25991" y="2722"/>
                    <a:pt x="24064" y="232"/>
                    <a:pt x="21556" y="83"/>
                  </a:cubicBezTo>
                  <a:cubicBezTo>
                    <a:pt x="21478" y="78"/>
                    <a:pt x="21401" y="78"/>
                    <a:pt x="21324" y="78"/>
                  </a:cubicBezTo>
                </a:path>
              </a:pathLst>
            </a:custGeom>
            <a:solidFill>
              <a:srgbClr val="1D1D1B"/>
            </a:solidFill>
            <a:ln cap="flat" cmpd="sng" w="10325">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2" name="Google Shape;492;p18"/>
            <p:cNvSpPr/>
            <p:nvPr/>
          </p:nvSpPr>
          <p:spPr>
            <a:xfrm flipH="1" rot="10800000">
              <a:off x="899843" y="5483956"/>
              <a:ext cx="13729" cy="316855"/>
            </a:xfrm>
            <a:custGeom>
              <a:rect b="b" l="l" r="r" t="t"/>
              <a:pathLst>
                <a:path extrusionOk="0" h="316855" w="13729">
                  <a:moveTo>
                    <a:pt x="9214" y="78"/>
                  </a:moveTo>
                  <a:cubicBezTo>
                    <a:pt x="6742" y="78"/>
                    <a:pt x="4715" y="2398"/>
                    <a:pt x="4669" y="5292"/>
                  </a:cubicBezTo>
                  <a:lnTo>
                    <a:pt x="30" y="311527"/>
                  </a:lnTo>
                  <a:cubicBezTo>
                    <a:pt x="-16" y="314458"/>
                    <a:pt x="1984" y="316880"/>
                    <a:pt x="4492" y="316933"/>
                  </a:cubicBezTo>
                  <a:lnTo>
                    <a:pt x="4574" y="316933"/>
                  </a:lnTo>
                  <a:cubicBezTo>
                    <a:pt x="7046" y="316933"/>
                    <a:pt x="9073" y="314612"/>
                    <a:pt x="9118" y="311713"/>
                  </a:cubicBezTo>
                  <a:lnTo>
                    <a:pt x="13758" y="5483"/>
                  </a:lnTo>
                  <a:cubicBezTo>
                    <a:pt x="13803" y="2552"/>
                    <a:pt x="11804" y="131"/>
                    <a:pt x="9295" y="78"/>
                  </a:cubicBezTo>
                  <a:close/>
                </a:path>
              </a:pathLst>
            </a:custGeom>
            <a:solidFill>
              <a:srgbClr val="1D1D1B"/>
            </a:solidFill>
            <a:ln cap="flat" cmpd="sng" w="10325">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3" name="Google Shape;493;p18"/>
            <p:cNvSpPr/>
            <p:nvPr/>
          </p:nvSpPr>
          <p:spPr>
            <a:xfrm flipH="1" rot="10800000">
              <a:off x="891965" y="5769047"/>
              <a:ext cx="179094" cy="236733"/>
            </a:xfrm>
            <a:custGeom>
              <a:rect b="b" l="l" r="r" t="t"/>
              <a:pathLst>
                <a:path extrusionOk="0" h="236733" w="179094">
                  <a:moveTo>
                    <a:pt x="8916" y="188388"/>
                  </a:moveTo>
                  <a:cubicBezTo>
                    <a:pt x="11975" y="180317"/>
                    <a:pt x="12779" y="166808"/>
                    <a:pt x="13792" y="149817"/>
                  </a:cubicBezTo>
                  <a:cubicBezTo>
                    <a:pt x="15655" y="118578"/>
                    <a:pt x="18205" y="75796"/>
                    <a:pt x="37168" y="49241"/>
                  </a:cubicBezTo>
                  <a:cubicBezTo>
                    <a:pt x="62320" y="14020"/>
                    <a:pt x="97361" y="1504"/>
                    <a:pt x="126440" y="17307"/>
                  </a:cubicBezTo>
                  <a:cubicBezTo>
                    <a:pt x="161640" y="36465"/>
                    <a:pt x="177495" y="78026"/>
                    <a:pt x="166834" y="123192"/>
                  </a:cubicBezTo>
                  <a:cubicBezTo>
                    <a:pt x="156000" y="169097"/>
                    <a:pt x="132143" y="200850"/>
                    <a:pt x="95925" y="217566"/>
                  </a:cubicBezTo>
                  <a:cubicBezTo>
                    <a:pt x="58894" y="234643"/>
                    <a:pt x="37750" y="227575"/>
                    <a:pt x="8921" y="188393"/>
                  </a:cubicBezTo>
                  <a:cubicBezTo>
                    <a:pt x="8916" y="188393"/>
                    <a:pt x="8916" y="188393"/>
                    <a:pt x="8916" y="188388"/>
                  </a:cubicBezTo>
                  <a:close/>
                  <a:moveTo>
                    <a:pt x="100760" y="134"/>
                  </a:moveTo>
                  <a:cubicBezTo>
                    <a:pt x="75708" y="134"/>
                    <a:pt x="49719" y="15087"/>
                    <a:pt x="30188" y="42439"/>
                  </a:cubicBezTo>
                  <a:cubicBezTo>
                    <a:pt x="9343" y="71633"/>
                    <a:pt x="6676" y="116390"/>
                    <a:pt x="4727" y="149078"/>
                  </a:cubicBezTo>
                  <a:cubicBezTo>
                    <a:pt x="3790" y="164759"/>
                    <a:pt x="2982" y="178299"/>
                    <a:pt x="464" y="184459"/>
                  </a:cubicBezTo>
                  <a:cubicBezTo>
                    <a:pt x="-349" y="186434"/>
                    <a:pt x="-18" y="188701"/>
                    <a:pt x="1146" y="190252"/>
                  </a:cubicBezTo>
                  <a:cubicBezTo>
                    <a:pt x="682" y="191946"/>
                    <a:pt x="964" y="193868"/>
                    <a:pt x="2027" y="195323"/>
                  </a:cubicBezTo>
                  <a:cubicBezTo>
                    <a:pt x="33255" y="237760"/>
                    <a:pt x="58699" y="246171"/>
                    <a:pt x="99265" y="227437"/>
                  </a:cubicBezTo>
                  <a:cubicBezTo>
                    <a:pt x="138278" y="209437"/>
                    <a:pt x="163962" y="175310"/>
                    <a:pt x="175595" y="126012"/>
                  </a:cubicBezTo>
                  <a:cubicBezTo>
                    <a:pt x="187315" y="76364"/>
                    <a:pt x="169102" y="28814"/>
                    <a:pt x="130280" y="7685"/>
                  </a:cubicBezTo>
                  <a:cubicBezTo>
                    <a:pt x="120923" y="2593"/>
                    <a:pt x="110917" y="134"/>
                    <a:pt x="100760" y="134"/>
                  </a:cubicBezTo>
                  <a:close/>
                </a:path>
              </a:pathLst>
            </a:custGeom>
            <a:solidFill>
              <a:srgbClr val="000000"/>
            </a:solidFill>
            <a:ln cap="flat" cmpd="sng" w="1160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4" name="Google Shape;494;p18"/>
            <p:cNvSpPr/>
            <p:nvPr/>
          </p:nvSpPr>
          <p:spPr>
            <a:xfrm flipH="1" rot="-10084814">
              <a:off x="524258" y="4459188"/>
              <a:ext cx="170950" cy="729957"/>
            </a:xfrm>
            <a:custGeom>
              <a:rect b="b" l="l" r="r" t="t"/>
              <a:pathLst>
                <a:path extrusionOk="0" h="729957" w="170950">
                  <a:moveTo>
                    <a:pt x="48712" y="205697"/>
                  </a:moveTo>
                  <a:cubicBezTo>
                    <a:pt x="43459" y="192353"/>
                    <a:pt x="36220" y="178526"/>
                    <a:pt x="26881" y="163971"/>
                  </a:cubicBezTo>
                  <a:cubicBezTo>
                    <a:pt x="12503" y="141558"/>
                    <a:pt x="5569" y="111785"/>
                    <a:pt x="7850" y="82288"/>
                  </a:cubicBezTo>
                  <a:cubicBezTo>
                    <a:pt x="9999" y="54645"/>
                    <a:pt x="19724" y="29948"/>
                    <a:pt x="35397" y="12208"/>
                  </a:cubicBezTo>
                  <a:lnTo>
                    <a:pt x="131640" y="196022"/>
                  </a:lnTo>
                  <a:lnTo>
                    <a:pt x="50770" y="204582"/>
                  </a:lnTo>
                  <a:cubicBezTo>
                    <a:pt x="49984" y="204672"/>
                    <a:pt x="49280" y="205075"/>
                    <a:pt x="48712" y="205697"/>
                  </a:cubicBezTo>
                  <a:moveTo>
                    <a:pt x="2079" y="67893"/>
                  </a:moveTo>
                  <a:cubicBezTo>
                    <a:pt x="1361" y="72269"/>
                    <a:pt x="820" y="76729"/>
                    <a:pt x="466" y="81264"/>
                  </a:cubicBezTo>
                  <a:cubicBezTo>
                    <a:pt x="-2020" y="113474"/>
                    <a:pt x="5551" y="145981"/>
                    <a:pt x="21251" y="170455"/>
                  </a:cubicBezTo>
                  <a:cubicBezTo>
                    <a:pt x="36729" y="194578"/>
                    <a:pt x="46113" y="216359"/>
                    <a:pt x="49943" y="237036"/>
                  </a:cubicBezTo>
                  <a:cubicBezTo>
                    <a:pt x="65330" y="320115"/>
                    <a:pt x="77477" y="405505"/>
                    <a:pt x="88197" y="480837"/>
                  </a:cubicBezTo>
                  <a:cubicBezTo>
                    <a:pt x="110909" y="640512"/>
                    <a:pt x="123819" y="724096"/>
                    <a:pt x="146582" y="729692"/>
                  </a:cubicBezTo>
                  <a:cubicBezTo>
                    <a:pt x="154516" y="731641"/>
                    <a:pt x="162305" y="724011"/>
                    <a:pt x="170403" y="706366"/>
                  </a:cubicBezTo>
                  <a:cubicBezTo>
                    <a:pt x="171475" y="704040"/>
                    <a:pt x="170930" y="700966"/>
                    <a:pt x="169180" y="699527"/>
                  </a:cubicBezTo>
                  <a:cubicBezTo>
                    <a:pt x="167435" y="698088"/>
                    <a:pt x="165154" y="698820"/>
                    <a:pt x="164077" y="701162"/>
                  </a:cubicBezTo>
                  <a:cubicBezTo>
                    <a:pt x="159805" y="710476"/>
                    <a:pt x="153534" y="721292"/>
                    <a:pt x="147922" y="719912"/>
                  </a:cubicBezTo>
                  <a:cubicBezTo>
                    <a:pt x="129100" y="715281"/>
                    <a:pt x="112772" y="600496"/>
                    <a:pt x="95486" y="478973"/>
                  </a:cubicBezTo>
                  <a:cubicBezTo>
                    <a:pt x="84752" y="403513"/>
                    <a:pt x="72583" y="317986"/>
                    <a:pt x="57146" y="234641"/>
                  </a:cubicBezTo>
                  <a:cubicBezTo>
                    <a:pt x="55919" y="227999"/>
                    <a:pt x="54170" y="221281"/>
                    <a:pt x="51893" y="214442"/>
                  </a:cubicBezTo>
                  <a:lnTo>
                    <a:pt x="138702" y="205251"/>
                  </a:lnTo>
                  <a:cubicBezTo>
                    <a:pt x="140029" y="205107"/>
                    <a:pt x="141201" y="204024"/>
                    <a:pt x="141769" y="202410"/>
                  </a:cubicBezTo>
                  <a:cubicBezTo>
                    <a:pt x="142342" y="200780"/>
                    <a:pt x="142210" y="198895"/>
                    <a:pt x="141447" y="197434"/>
                  </a:cubicBezTo>
                  <a:lnTo>
                    <a:pt x="39196" y="2145"/>
                  </a:lnTo>
                  <a:cubicBezTo>
                    <a:pt x="38619" y="1041"/>
                    <a:pt x="37724" y="292"/>
                    <a:pt x="36724" y="90"/>
                  </a:cubicBezTo>
                  <a:cubicBezTo>
                    <a:pt x="35724" y="-117"/>
                    <a:pt x="34706" y="234"/>
                    <a:pt x="33902" y="1057"/>
                  </a:cubicBezTo>
                  <a:cubicBezTo>
                    <a:pt x="17525" y="17884"/>
                    <a:pt x="6455" y="41269"/>
                    <a:pt x="2079" y="67893"/>
                  </a:cubicBezTo>
                </a:path>
              </a:pathLst>
            </a:custGeom>
            <a:solidFill>
              <a:srgbClr val="000000"/>
            </a:solidFill>
            <a:ln cap="flat" cmpd="sng" w="1160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495" name="Google Shape;495;p18"/>
            <p:cNvGrpSpPr/>
            <p:nvPr/>
          </p:nvGrpSpPr>
          <p:grpSpPr>
            <a:xfrm>
              <a:off x="771529" y="4909052"/>
              <a:ext cx="266446" cy="274938"/>
              <a:chOff x="771529" y="4909052"/>
              <a:chExt cx="266446" cy="274938"/>
            </a:xfrm>
          </p:grpSpPr>
          <p:sp>
            <p:nvSpPr>
              <p:cNvPr id="496" name="Google Shape;496;p18"/>
              <p:cNvSpPr/>
              <p:nvPr/>
            </p:nvSpPr>
            <p:spPr>
              <a:xfrm flipH="1" rot="-1084150">
                <a:off x="800721" y="4935861"/>
                <a:ext cx="208062" cy="221319"/>
              </a:xfrm>
              <a:custGeom>
                <a:rect b="b" l="l" r="r" t="t"/>
                <a:pathLst>
                  <a:path extrusionOk="0" h="221319" w="208062">
                    <a:moveTo>
                      <a:pt x="143416" y="173303"/>
                    </a:moveTo>
                    <a:cubicBezTo>
                      <a:pt x="141757" y="171343"/>
                      <a:pt x="139858" y="168248"/>
                      <a:pt x="137986" y="166018"/>
                    </a:cubicBezTo>
                    <a:cubicBezTo>
                      <a:pt x="132701" y="159731"/>
                      <a:pt x="124117" y="151819"/>
                      <a:pt x="119763" y="145378"/>
                    </a:cubicBezTo>
                    <a:cubicBezTo>
                      <a:pt x="117691" y="142309"/>
                      <a:pt x="118418" y="141682"/>
                      <a:pt x="120031" y="138687"/>
                    </a:cubicBezTo>
                    <a:cubicBezTo>
                      <a:pt x="122331" y="134429"/>
                      <a:pt x="125562" y="130807"/>
                      <a:pt x="127761" y="126448"/>
                    </a:cubicBezTo>
                    <a:cubicBezTo>
                      <a:pt x="128720" y="125529"/>
                      <a:pt x="133641" y="128604"/>
                      <a:pt x="134796" y="129294"/>
                    </a:cubicBezTo>
                    <a:cubicBezTo>
                      <a:pt x="145734" y="135815"/>
                      <a:pt x="156581" y="144496"/>
                      <a:pt x="166842" y="151994"/>
                    </a:cubicBezTo>
                    <a:cubicBezTo>
                      <a:pt x="175194" y="158100"/>
                      <a:pt x="198383" y="173271"/>
                      <a:pt x="203123" y="181884"/>
                    </a:cubicBezTo>
                    <a:cubicBezTo>
                      <a:pt x="209094" y="192721"/>
                      <a:pt x="200583" y="208115"/>
                      <a:pt x="193121" y="214938"/>
                    </a:cubicBezTo>
                    <a:cubicBezTo>
                      <a:pt x="186414" y="221071"/>
                      <a:pt x="182065" y="215209"/>
                      <a:pt x="176884" y="210095"/>
                    </a:cubicBezTo>
                    <a:cubicBezTo>
                      <a:pt x="165315" y="198668"/>
                      <a:pt x="154136" y="185978"/>
                      <a:pt x="143416" y="173303"/>
                    </a:cubicBezTo>
                    <a:moveTo>
                      <a:pt x="99237" y="141533"/>
                    </a:moveTo>
                    <a:cubicBezTo>
                      <a:pt x="103149" y="134657"/>
                      <a:pt x="109216" y="128211"/>
                      <a:pt x="113001" y="121456"/>
                    </a:cubicBezTo>
                    <a:cubicBezTo>
                      <a:pt x="114969" y="117941"/>
                      <a:pt x="118504" y="105999"/>
                      <a:pt x="120190" y="104443"/>
                    </a:cubicBezTo>
                    <a:cubicBezTo>
                      <a:pt x="121085" y="103620"/>
                      <a:pt x="123517" y="105638"/>
                      <a:pt x="124312" y="106387"/>
                    </a:cubicBezTo>
                    <a:cubicBezTo>
                      <a:pt x="130297" y="112053"/>
                      <a:pt x="126098" y="123108"/>
                      <a:pt x="122835" y="129331"/>
                    </a:cubicBezTo>
                    <a:cubicBezTo>
                      <a:pt x="118968" y="136712"/>
                      <a:pt x="113878" y="145128"/>
                      <a:pt x="105889" y="145882"/>
                    </a:cubicBezTo>
                    <a:cubicBezTo>
                      <a:pt x="103008" y="146153"/>
                      <a:pt x="99346" y="145542"/>
                      <a:pt x="99237" y="141533"/>
                    </a:cubicBezTo>
                    <a:moveTo>
                      <a:pt x="37335" y="144788"/>
                    </a:moveTo>
                    <a:cubicBezTo>
                      <a:pt x="13809" y="129230"/>
                      <a:pt x="1630" y="104996"/>
                      <a:pt x="2789" y="73173"/>
                    </a:cubicBezTo>
                    <a:cubicBezTo>
                      <a:pt x="4825" y="17222"/>
                      <a:pt x="55466" y="-17861"/>
                      <a:pt x="95692" y="17185"/>
                    </a:cubicBezTo>
                    <a:cubicBezTo>
                      <a:pt x="128820" y="46045"/>
                      <a:pt x="129170" y="109679"/>
                      <a:pt x="95719" y="138602"/>
                    </a:cubicBezTo>
                    <a:cubicBezTo>
                      <a:pt x="79024" y="153035"/>
                      <a:pt x="55516" y="156810"/>
                      <a:pt x="37335" y="144788"/>
                    </a:cubicBezTo>
                    <a:moveTo>
                      <a:pt x="27378" y="142181"/>
                    </a:moveTo>
                    <a:cubicBezTo>
                      <a:pt x="40920" y="154484"/>
                      <a:pt x="60897" y="158679"/>
                      <a:pt x="77288" y="153019"/>
                    </a:cubicBezTo>
                    <a:cubicBezTo>
                      <a:pt x="82855" y="151097"/>
                      <a:pt x="86481" y="148489"/>
                      <a:pt x="91525" y="145999"/>
                    </a:cubicBezTo>
                    <a:cubicBezTo>
                      <a:pt x="96996" y="143307"/>
                      <a:pt x="96851" y="146817"/>
                      <a:pt x="101336" y="148643"/>
                    </a:cubicBezTo>
                    <a:cubicBezTo>
                      <a:pt x="104063" y="149759"/>
                      <a:pt x="105817" y="149886"/>
                      <a:pt x="108589" y="149047"/>
                    </a:cubicBezTo>
                    <a:cubicBezTo>
                      <a:pt x="113292" y="147635"/>
                      <a:pt x="114705" y="144125"/>
                      <a:pt x="119672" y="148893"/>
                    </a:cubicBezTo>
                    <a:cubicBezTo>
                      <a:pt x="126293" y="155254"/>
                      <a:pt x="132283" y="164993"/>
                      <a:pt x="138190" y="172103"/>
                    </a:cubicBezTo>
                    <a:cubicBezTo>
                      <a:pt x="148156" y="184087"/>
                      <a:pt x="158471" y="195498"/>
                      <a:pt x="169168" y="206601"/>
                    </a:cubicBezTo>
                    <a:cubicBezTo>
                      <a:pt x="172863" y="210435"/>
                      <a:pt x="176598" y="215209"/>
                      <a:pt x="180888" y="218613"/>
                    </a:cubicBezTo>
                    <a:cubicBezTo>
                      <a:pt x="191108" y="226731"/>
                      <a:pt x="198729" y="215501"/>
                      <a:pt x="203691" y="205996"/>
                    </a:cubicBezTo>
                    <a:cubicBezTo>
                      <a:pt x="213843" y="186567"/>
                      <a:pt x="205109" y="176059"/>
                      <a:pt x="191231" y="165380"/>
                    </a:cubicBezTo>
                    <a:cubicBezTo>
                      <a:pt x="172736" y="151160"/>
                      <a:pt x="152854" y="139537"/>
                      <a:pt x="134091" y="125598"/>
                    </a:cubicBezTo>
                    <a:cubicBezTo>
                      <a:pt x="132896" y="124711"/>
                      <a:pt x="131660" y="124037"/>
                      <a:pt x="130737" y="122715"/>
                    </a:cubicBezTo>
                    <a:cubicBezTo>
                      <a:pt x="128379" y="119348"/>
                      <a:pt x="130115" y="116051"/>
                      <a:pt x="129960" y="112175"/>
                    </a:cubicBezTo>
                    <a:cubicBezTo>
                      <a:pt x="129656" y="104550"/>
                      <a:pt x="124807" y="103042"/>
                      <a:pt x="121826" y="97498"/>
                    </a:cubicBezTo>
                    <a:cubicBezTo>
                      <a:pt x="121899" y="92013"/>
                      <a:pt x="122971" y="86671"/>
                      <a:pt x="123149" y="81191"/>
                    </a:cubicBezTo>
                    <a:cubicBezTo>
                      <a:pt x="124044" y="53452"/>
                      <a:pt x="111420" y="21640"/>
                      <a:pt x="89612" y="9034"/>
                    </a:cubicBezTo>
                    <a:cubicBezTo>
                      <a:pt x="15854" y="-33605"/>
                      <a:pt x="-33369" y="87011"/>
                      <a:pt x="27378" y="142181"/>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7" name="Google Shape;497;p18"/>
              <p:cNvSpPr/>
              <p:nvPr/>
            </p:nvSpPr>
            <p:spPr>
              <a:xfrm flipH="1" rot="-1084150">
                <a:off x="877304" y="4925197"/>
                <a:ext cx="117963" cy="148805"/>
              </a:xfrm>
              <a:custGeom>
                <a:rect b="b" l="l" r="r" t="t"/>
                <a:pathLst>
                  <a:path extrusionOk="0" h="148805" w="117963">
                    <a:moveTo>
                      <a:pt x="24210" y="111862"/>
                    </a:moveTo>
                    <a:cubicBezTo>
                      <a:pt x="-3433" y="68682"/>
                      <a:pt x="27986" y="1676"/>
                      <a:pt x="74143" y="23441"/>
                    </a:cubicBezTo>
                    <a:cubicBezTo>
                      <a:pt x="107934" y="39382"/>
                      <a:pt x="112442" y="98471"/>
                      <a:pt x="83572" y="122896"/>
                    </a:cubicBezTo>
                    <a:cubicBezTo>
                      <a:pt x="65513" y="138184"/>
                      <a:pt x="37566" y="132720"/>
                      <a:pt x="24210" y="111862"/>
                    </a:cubicBezTo>
                    <a:moveTo>
                      <a:pt x="34648" y="141710"/>
                    </a:moveTo>
                    <a:cubicBezTo>
                      <a:pt x="52825" y="153731"/>
                      <a:pt x="76333" y="149956"/>
                      <a:pt x="93028" y="135524"/>
                    </a:cubicBezTo>
                    <a:cubicBezTo>
                      <a:pt x="126483" y="106600"/>
                      <a:pt x="126133" y="42966"/>
                      <a:pt x="93006" y="14106"/>
                    </a:cubicBezTo>
                    <a:cubicBezTo>
                      <a:pt x="52780" y="-20939"/>
                      <a:pt x="2139" y="14143"/>
                      <a:pt x="98" y="70094"/>
                    </a:cubicBezTo>
                    <a:cubicBezTo>
                      <a:pt x="-1060" y="101917"/>
                      <a:pt x="11118" y="126151"/>
                      <a:pt x="34648" y="141710"/>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8" name="Google Shape;498;p18"/>
              <p:cNvSpPr/>
              <p:nvPr/>
            </p:nvSpPr>
            <p:spPr>
              <a:xfrm flipH="1" rot="-1084150">
                <a:off x="822867" y="5079922"/>
                <a:ext cx="86647" cy="91286"/>
              </a:xfrm>
              <a:custGeom>
                <a:rect b="b" l="l" r="r" t="t"/>
                <a:pathLst>
                  <a:path extrusionOk="0" h="91286" w="86647">
                    <a:moveTo>
                      <a:pt x="77267" y="69012"/>
                    </a:moveTo>
                    <a:lnTo>
                      <a:pt x="79570" y="63585"/>
                    </a:lnTo>
                    <a:lnTo>
                      <a:pt x="81034" y="63930"/>
                    </a:lnTo>
                    <a:cubicBezTo>
                      <a:pt x="81084" y="67132"/>
                      <a:pt x="80634" y="70079"/>
                      <a:pt x="77267" y="69012"/>
                    </a:cubicBezTo>
                    <a:moveTo>
                      <a:pt x="49042" y="34699"/>
                    </a:moveTo>
                    <a:cubicBezTo>
                      <a:pt x="48742" y="34014"/>
                      <a:pt x="48769" y="33185"/>
                      <a:pt x="48951" y="32463"/>
                    </a:cubicBezTo>
                    <a:cubicBezTo>
                      <a:pt x="49515" y="32468"/>
                      <a:pt x="49878" y="32399"/>
                      <a:pt x="50424" y="32691"/>
                    </a:cubicBezTo>
                    <a:cubicBezTo>
                      <a:pt x="53264" y="34205"/>
                      <a:pt x="58353" y="39727"/>
                      <a:pt x="61571" y="42101"/>
                    </a:cubicBezTo>
                    <a:cubicBezTo>
                      <a:pt x="65692" y="45138"/>
                      <a:pt x="75562" y="49890"/>
                      <a:pt x="77703" y="54324"/>
                    </a:cubicBezTo>
                    <a:cubicBezTo>
                      <a:pt x="78175" y="55301"/>
                      <a:pt x="78743" y="56576"/>
                      <a:pt x="78203" y="57691"/>
                    </a:cubicBezTo>
                    <a:cubicBezTo>
                      <a:pt x="77230" y="59703"/>
                      <a:pt x="75203" y="55508"/>
                      <a:pt x="74513" y="54760"/>
                    </a:cubicBezTo>
                    <a:cubicBezTo>
                      <a:pt x="70959" y="50926"/>
                      <a:pt x="63934" y="46975"/>
                      <a:pt x="59562" y="43582"/>
                    </a:cubicBezTo>
                    <a:cubicBezTo>
                      <a:pt x="57935" y="42318"/>
                      <a:pt x="49547" y="35840"/>
                      <a:pt x="49042" y="34699"/>
                    </a:cubicBezTo>
                    <a:moveTo>
                      <a:pt x="24962" y="47108"/>
                    </a:moveTo>
                    <a:cubicBezTo>
                      <a:pt x="35682" y="59783"/>
                      <a:pt x="46861" y="72479"/>
                      <a:pt x="58431" y="83906"/>
                    </a:cubicBezTo>
                    <a:cubicBezTo>
                      <a:pt x="63606" y="89019"/>
                      <a:pt x="67955" y="94876"/>
                      <a:pt x="74663" y="88743"/>
                    </a:cubicBezTo>
                    <a:cubicBezTo>
                      <a:pt x="82129" y="81920"/>
                      <a:pt x="90640" y="66526"/>
                      <a:pt x="84669" y="55689"/>
                    </a:cubicBezTo>
                    <a:cubicBezTo>
                      <a:pt x="79929" y="47081"/>
                      <a:pt x="56740" y="31911"/>
                      <a:pt x="48383" y="25804"/>
                    </a:cubicBezTo>
                    <a:cubicBezTo>
                      <a:pt x="38122" y="18307"/>
                      <a:pt x="27280" y="9620"/>
                      <a:pt x="16342" y="3099"/>
                    </a:cubicBezTo>
                    <a:cubicBezTo>
                      <a:pt x="15183" y="2414"/>
                      <a:pt x="10266" y="-666"/>
                      <a:pt x="9307" y="253"/>
                    </a:cubicBezTo>
                    <a:cubicBezTo>
                      <a:pt x="7108" y="4612"/>
                      <a:pt x="3872" y="8239"/>
                      <a:pt x="1577" y="12492"/>
                    </a:cubicBezTo>
                    <a:cubicBezTo>
                      <a:pt x="-40" y="15487"/>
                      <a:pt x="-768" y="16114"/>
                      <a:pt x="1309" y="19188"/>
                    </a:cubicBezTo>
                    <a:cubicBezTo>
                      <a:pt x="5658" y="25624"/>
                      <a:pt x="14242" y="33536"/>
                      <a:pt x="19532" y="39823"/>
                    </a:cubicBezTo>
                    <a:cubicBezTo>
                      <a:pt x="21404" y="42058"/>
                      <a:pt x="23303" y="45149"/>
                      <a:pt x="24962" y="47108"/>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9" name="Google Shape;499;p18"/>
              <p:cNvSpPr/>
              <p:nvPr/>
            </p:nvSpPr>
            <p:spPr>
              <a:xfrm flipH="1" rot="-1084150">
                <a:off x="885768" y="5042660"/>
                <a:ext cx="28098" cy="41688"/>
              </a:xfrm>
              <a:custGeom>
                <a:rect b="b" l="l" r="r" t="t"/>
                <a:pathLst>
                  <a:path extrusionOk="0" h="41688" w="28098">
                    <a:moveTo>
                      <a:pt x="25" y="37362"/>
                    </a:moveTo>
                    <a:cubicBezTo>
                      <a:pt x="134" y="41371"/>
                      <a:pt x="3792" y="41982"/>
                      <a:pt x="6678" y="41711"/>
                    </a:cubicBezTo>
                    <a:cubicBezTo>
                      <a:pt x="14662" y="40957"/>
                      <a:pt x="19756" y="32541"/>
                      <a:pt x="23623" y="25160"/>
                    </a:cubicBezTo>
                    <a:cubicBezTo>
                      <a:pt x="26886" y="18937"/>
                      <a:pt x="31085" y="7882"/>
                      <a:pt x="25096" y="2216"/>
                    </a:cubicBezTo>
                    <a:cubicBezTo>
                      <a:pt x="24300" y="1467"/>
                      <a:pt x="21869" y="-551"/>
                      <a:pt x="20974" y="272"/>
                    </a:cubicBezTo>
                    <a:cubicBezTo>
                      <a:pt x="19288" y="1828"/>
                      <a:pt x="15757" y="13770"/>
                      <a:pt x="13789" y="17286"/>
                    </a:cubicBezTo>
                    <a:cubicBezTo>
                      <a:pt x="10004" y="24040"/>
                      <a:pt x="3937" y="30486"/>
                      <a:pt x="25" y="37362"/>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0" name="Google Shape;500;p18"/>
              <p:cNvSpPr/>
              <p:nvPr/>
            </p:nvSpPr>
            <p:spPr>
              <a:xfrm rot="9715850">
                <a:off x="895399" y="4946911"/>
                <a:ext cx="83743" cy="106104"/>
              </a:xfrm>
              <a:custGeom>
                <a:rect b="b" l="l" r="r" t="t"/>
                <a:pathLst>
                  <a:path extrusionOk="0" h="106104" w="83743">
                    <a:moveTo>
                      <a:pt x="18690" y="14525"/>
                    </a:moveTo>
                    <a:cubicBezTo>
                      <a:pt x="2057" y="35075"/>
                      <a:pt x="365" y="67806"/>
                      <a:pt x="17306" y="89021"/>
                    </a:cubicBezTo>
                    <a:lnTo>
                      <a:pt x="17306" y="89021"/>
                    </a:lnTo>
                    <a:cubicBezTo>
                      <a:pt x="26390" y="100411"/>
                      <a:pt x="37323" y="107429"/>
                      <a:pt x="51181" y="105270"/>
                    </a:cubicBezTo>
                    <a:lnTo>
                      <a:pt x="51181" y="105270"/>
                    </a:lnTo>
                    <a:cubicBezTo>
                      <a:pt x="96146" y="98180"/>
                      <a:pt x="103845" y="17998"/>
                      <a:pt x="59655" y="1605"/>
                    </a:cubicBezTo>
                    <a:lnTo>
                      <a:pt x="59655" y="1605"/>
                    </a:lnTo>
                    <a:cubicBezTo>
                      <a:pt x="55955" y="220"/>
                      <a:pt x="52105" y="-446"/>
                      <a:pt x="48256" y="-446"/>
                    </a:cubicBezTo>
                    <a:lnTo>
                      <a:pt x="48256" y="-446"/>
                    </a:lnTo>
                    <a:cubicBezTo>
                      <a:pt x="37165" y="-446"/>
                      <a:pt x="26232" y="4989"/>
                      <a:pt x="18690" y="14525"/>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1" name="Google Shape;501;p18"/>
              <p:cNvSpPr/>
              <p:nvPr/>
            </p:nvSpPr>
            <p:spPr>
              <a:xfrm flipH="1" rot="-1084150">
                <a:off x="895365" y="4946923"/>
                <a:ext cx="83720" cy="106108"/>
              </a:xfrm>
              <a:custGeom>
                <a:rect b="b" l="l" r="r" t="t"/>
                <a:pathLst>
                  <a:path extrusionOk="0" h="106108" w="83720">
                    <a:moveTo>
                      <a:pt x="13274" y="91217"/>
                    </a:moveTo>
                    <a:cubicBezTo>
                      <a:pt x="-3235" y="70673"/>
                      <a:pt x="-5021" y="37943"/>
                      <a:pt x="11911" y="16708"/>
                    </a:cubicBezTo>
                    <a:cubicBezTo>
                      <a:pt x="20986" y="5329"/>
                      <a:pt x="31992" y="-1696"/>
                      <a:pt x="45752" y="470"/>
                    </a:cubicBezTo>
                    <a:cubicBezTo>
                      <a:pt x="90754" y="7565"/>
                      <a:pt x="98470" y="87745"/>
                      <a:pt x="54318" y="104137"/>
                    </a:cubicBezTo>
                    <a:cubicBezTo>
                      <a:pt x="39890" y="109494"/>
                      <a:pt x="23598" y="104068"/>
                      <a:pt x="13274" y="91217"/>
                    </a:cubicBezTo>
                    <a:close/>
                  </a:path>
                </a:pathLst>
              </a:custGeom>
              <a:noFill/>
              <a:ln cap="flat" cmpd="sng" w="154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502" name="Google Shape;502;p18"/>
            <p:cNvSpPr/>
            <p:nvPr/>
          </p:nvSpPr>
          <p:spPr>
            <a:xfrm flipH="1" rot="10800000">
              <a:off x="721617" y="5138555"/>
              <a:ext cx="232843" cy="137868"/>
            </a:xfrm>
            <a:custGeom>
              <a:rect b="b" l="l" r="r" t="t"/>
              <a:pathLst>
                <a:path extrusionOk="0" h="137868" w="232843">
                  <a:moveTo>
                    <a:pt x="-2" y="137965"/>
                  </a:moveTo>
                  <a:lnTo>
                    <a:pt x="232842" y="137965"/>
                  </a:lnTo>
                  <a:cubicBezTo>
                    <a:pt x="223376" y="109079"/>
                    <a:pt x="195570" y="32324"/>
                    <a:pt x="149118" y="7606"/>
                  </a:cubicBezTo>
                  <a:cubicBezTo>
                    <a:pt x="65545" y="-36859"/>
                    <a:pt x="2770" y="130335"/>
                    <a:pt x="-2" y="137965"/>
                  </a:cubicBezTo>
                  <a:close/>
                </a:path>
              </a:pathLst>
            </a:custGeom>
            <a:solidFill>
              <a:srgbClr val="C8BCC0"/>
            </a:solidFill>
            <a:ln cap="rnd" cmpd="sng" w="15700">
              <a:solidFill>
                <a:srgbClr val="1D1D1B"/>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3" name="Google Shape;503;p18"/>
            <p:cNvSpPr/>
            <p:nvPr/>
          </p:nvSpPr>
          <p:spPr>
            <a:xfrm flipH="1" rot="10800000">
              <a:off x="1198581" y="4498375"/>
              <a:ext cx="147048" cy="189406"/>
            </a:xfrm>
            <a:custGeom>
              <a:rect b="b" l="l" r="r" t="t"/>
              <a:pathLst>
                <a:path extrusionOk="0" h="189406" w="147048">
                  <a:moveTo>
                    <a:pt x="71461" y="50297"/>
                  </a:moveTo>
                  <a:cubicBezTo>
                    <a:pt x="84867" y="42428"/>
                    <a:pt x="97777" y="50281"/>
                    <a:pt x="104298" y="55687"/>
                  </a:cubicBezTo>
                  <a:cubicBezTo>
                    <a:pt x="128628" y="75864"/>
                    <a:pt x="146319" y="126851"/>
                    <a:pt x="134808" y="176695"/>
                  </a:cubicBezTo>
                  <a:lnTo>
                    <a:pt x="12536" y="73772"/>
                  </a:lnTo>
                  <a:cubicBezTo>
                    <a:pt x="18089" y="71293"/>
                    <a:pt x="23710" y="69641"/>
                    <a:pt x="29945" y="67820"/>
                  </a:cubicBezTo>
                  <a:cubicBezTo>
                    <a:pt x="41469" y="64443"/>
                    <a:pt x="54452" y="60636"/>
                    <a:pt x="71461" y="50297"/>
                  </a:cubicBezTo>
                  <a:moveTo>
                    <a:pt x="115909" y="53382"/>
                  </a:moveTo>
                  <a:cubicBezTo>
                    <a:pt x="114036" y="51428"/>
                    <a:pt x="112123" y="49639"/>
                    <a:pt x="110160" y="48008"/>
                  </a:cubicBezTo>
                  <a:cubicBezTo>
                    <a:pt x="97895" y="37851"/>
                    <a:pt x="84803" y="35127"/>
                    <a:pt x="72784" y="40081"/>
                  </a:cubicBezTo>
                  <a:cubicBezTo>
                    <a:pt x="72111" y="40144"/>
                    <a:pt x="71416" y="40378"/>
                    <a:pt x="70757" y="40792"/>
                  </a:cubicBezTo>
                  <a:cubicBezTo>
                    <a:pt x="70507" y="40952"/>
                    <a:pt x="70257" y="41111"/>
                    <a:pt x="70012" y="41265"/>
                  </a:cubicBezTo>
                  <a:cubicBezTo>
                    <a:pt x="60500" y="36608"/>
                    <a:pt x="58396" y="32578"/>
                    <a:pt x="55034" y="26158"/>
                  </a:cubicBezTo>
                  <a:cubicBezTo>
                    <a:pt x="52830" y="21953"/>
                    <a:pt x="50090" y="16712"/>
                    <a:pt x="44636" y="10244"/>
                  </a:cubicBezTo>
                  <a:lnTo>
                    <a:pt x="37097" y="1297"/>
                  </a:lnTo>
                  <a:cubicBezTo>
                    <a:pt x="35639" y="-503"/>
                    <a:pt x="32939" y="-323"/>
                    <a:pt x="31072" y="1546"/>
                  </a:cubicBezTo>
                  <a:cubicBezTo>
                    <a:pt x="31013" y="1610"/>
                    <a:pt x="30954" y="1674"/>
                    <a:pt x="30895" y="1738"/>
                  </a:cubicBezTo>
                  <a:cubicBezTo>
                    <a:pt x="29190" y="3617"/>
                    <a:pt x="28936" y="6416"/>
                    <a:pt x="30354" y="8094"/>
                  </a:cubicBezTo>
                  <a:lnTo>
                    <a:pt x="37893" y="17041"/>
                  </a:lnTo>
                  <a:cubicBezTo>
                    <a:pt x="42828" y="22898"/>
                    <a:pt x="45259" y="27539"/>
                    <a:pt x="47399" y="31633"/>
                  </a:cubicBezTo>
                  <a:cubicBezTo>
                    <a:pt x="50403" y="37378"/>
                    <a:pt x="52916" y="42178"/>
                    <a:pt x="60250" y="46883"/>
                  </a:cubicBezTo>
                  <a:cubicBezTo>
                    <a:pt x="48035" y="53297"/>
                    <a:pt x="38020" y="56234"/>
                    <a:pt x="28954" y="58894"/>
                  </a:cubicBezTo>
                  <a:cubicBezTo>
                    <a:pt x="20034" y="61506"/>
                    <a:pt x="11613" y="63975"/>
                    <a:pt x="2770" y="69195"/>
                  </a:cubicBezTo>
                  <a:cubicBezTo>
                    <a:pt x="1407" y="69997"/>
                    <a:pt x="412" y="71447"/>
                    <a:pt x="130" y="73029"/>
                  </a:cubicBezTo>
                  <a:cubicBezTo>
                    <a:pt x="-147" y="74606"/>
                    <a:pt x="321" y="76130"/>
                    <a:pt x="1393" y="77006"/>
                  </a:cubicBezTo>
                  <a:lnTo>
                    <a:pt x="134008" y="188632"/>
                  </a:lnTo>
                  <a:cubicBezTo>
                    <a:pt x="135081" y="189534"/>
                    <a:pt x="136590" y="189699"/>
                    <a:pt x="138016" y="189072"/>
                  </a:cubicBezTo>
                  <a:cubicBezTo>
                    <a:pt x="139443" y="188446"/>
                    <a:pt x="140584" y="187113"/>
                    <a:pt x="141038" y="185547"/>
                  </a:cubicBezTo>
                  <a:cubicBezTo>
                    <a:pt x="156330" y="133037"/>
                    <a:pt x="140752" y="79353"/>
                    <a:pt x="115909" y="53382"/>
                  </a:cubicBezTo>
                </a:path>
              </a:pathLst>
            </a:custGeom>
            <a:solidFill>
              <a:srgbClr val="FFFFFF"/>
            </a:solidFill>
            <a:ln cap="flat" cmpd="sng" w="10325">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4" name="Google Shape;504;p18"/>
            <p:cNvSpPr/>
            <p:nvPr/>
          </p:nvSpPr>
          <p:spPr>
            <a:xfrm>
              <a:off x="978593" y="4465007"/>
              <a:ext cx="122558" cy="417325"/>
            </a:xfrm>
            <a:custGeom>
              <a:rect b="b" l="l" r="r" t="t"/>
              <a:pathLst>
                <a:path extrusionOk="0" h="417325" w="122558">
                  <a:moveTo>
                    <a:pt x="46392" y="140165"/>
                  </a:moveTo>
                  <a:cubicBezTo>
                    <a:pt x="28632" y="82228"/>
                    <a:pt x="2182" y="9436"/>
                    <a:pt x="1331" y="10753"/>
                  </a:cubicBezTo>
                  <a:cubicBezTo>
                    <a:pt x="479" y="12070"/>
                    <a:pt x="358" y="14584"/>
                    <a:pt x="1056" y="16338"/>
                  </a:cubicBezTo>
                  <a:cubicBezTo>
                    <a:pt x="23377" y="72718"/>
                    <a:pt x="103425" y="338913"/>
                    <a:pt x="115404" y="408417"/>
                  </a:cubicBezTo>
                  <a:cubicBezTo>
                    <a:pt x="115765" y="410514"/>
                    <a:pt x="116905" y="411728"/>
                    <a:pt x="117945" y="411098"/>
                  </a:cubicBezTo>
                  <a:cubicBezTo>
                    <a:pt x="118989" y="410464"/>
                    <a:pt x="119535" y="408238"/>
                    <a:pt x="119172" y="406134"/>
                  </a:cubicBezTo>
                  <a:cubicBezTo>
                    <a:pt x="111560" y="361971"/>
                    <a:pt x="76719" y="239109"/>
                    <a:pt x="46392" y="140165"/>
                  </a:cubicBezTo>
                </a:path>
              </a:pathLst>
            </a:custGeom>
            <a:solidFill>
              <a:srgbClr val="1D1D1B"/>
            </a:solidFill>
            <a:ln cap="flat" cmpd="sng" w="1667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5" name="Google Shape;505;p18"/>
            <p:cNvSpPr/>
            <p:nvPr/>
          </p:nvSpPr>
          <p:spPr>
            <a:xfrm flipH="1" rot="10800000">
              <a:off x="1098595" y="4653253"/>
              <a:ext cx="155931" cy="215604"/>
            </a:xfrm>
            <a:custGeom>
              <a:rect b="b" l="l" r="r" t="t"/>
              <a:pathLst>
                <a:path extrusionOk="0" h="215604" w="155931">
                  <a:moveTo>
                    <a:pt x="29" y="38"/>
                  </a:moveTo>
                  <a:lnTo>
                    <a:pt x="155961" y="215643"/>
                  </a:lnTo>
                </a:path>
              </a:pathLst>
            </a:custGeom>
            <a:solidFill>
              <a:srgbClr val="1D1D1B"/>
            </a:solidFill>
            <a:ln cap="flat" cmpd="sng" w="207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6" name="Google Shape;506;p18"/>
            <p:cNvSpPr/>
            <p:nvPr/>
          </p:nvSpPr>
          <p:spPr>
            <a:xfrm flipH="1" rot="10800000">
              <a:off x="563959" y="3795305"/>
              <a:ext cx="602318" cy="662617"/>
            </a:xfrm>
            <a:custGeom>
              <a:rect b="b" l="l" r="r" t="t"/>
              <a:pathLst>
                <a:path extrusionOk="0" h="662617" w="602318">
                  <a:moveTo>
                    <a:pt x="305133" y="662546"/>
                  </a:moveTo>
                  <a:cubicBezTo>
                    <a:pt x="205334" y="663582"/>
                    <a:pt x="122166" y="640398"/>
                    <a:pt x="62248" y="537922"/>
                  </a:cubicBezTo>
                  <a:cubicBezTo>
                    <a:pt x="22658" y="470216"/>
                    <a:pt x="2362" y="404279"/>
                    <a:pt x="199" y="336332"/>
                  </a:cubicBezTo>
                  <a:cubicBezTo>
                    <a:pt x="-3709" y="213699"/>
                    <a:pt x="56960" y="130746"/>
                    <a:pt x="116808" y="65752"/>
                  </a:cubicBezTo>
                  <a:cubicBezTo>
                    <a:pt x="164595" y="13848"/>
                    <a:pt x="219876" y="-39"/>
                    <a:pt x="273148" y="-39"/>
                  </a:cubicBezTo>
                  <a:cubicBezTo>
                    <a:pt x="292711" y="-39"/>
                    <a:pt x="312025" y="1846"/>
                    <a:pt x="330565" y="4389"/>
                  </a:cubicBezTo>
                  <a:cubicBezTo>
                    <a:pt x="394053" y="13114"/>
                    <a:pt x="455331" y="43798"/>
                    <a:pt x="512711" y="95660"/>
                  </a:cubicBezTo>
                  <a:cubicBezTo>
                    <a:pt x="614421" y="187591"/>
                    <a:pt x="632233" y="366957"/>
                    <a:pt x="552413" y="495468"/>
                  </a:cubicBezTo>
                  <a:cubicBezTo>
                    <a:pt x="497925" y="583194"/>
                    <a:pt x="430041" y="629306"/>
                    <a:pt x="350416" y="633517"/>
                  </a:cubicBezTo>
                  <a:cubicBezTo>
                    <a:pt x="355170" y="630469"/>
                    <a:pt x="357651" y="626364"/>
                    <a:pt x="358206" y="622308"/>
                  </a:cubicBezTo>
                  <a:cubicBezTo>
                    <a:pt x="431471" y="615495"/>
                    <a:pt x="494208" y="571051"/>
                    <a:pt x="545044" y="489213"/>
                  </a:cubicBezTo>
                  <a:cubicBezTo>
                    <a:pt x="622006" y="365295"/>
                    <a:pt x="605017" y="192553"/>
                    <a:pt x="507147" y="104095"/>
                  </a:cubicBezTo>
                  <a:cubicBezTo>
                    <a:pt x="451094" y="53428"/>
                    <a:pt x="391302" y="23429"/>
                    <a:pt x="329482" y="14933"/>
                  </a:cubicBezTo>
                  <a:cubicBezTo>
                    <a:pt x="262514" y="5731"/>
                    <a:pt x="185607" y="5499"/>
                    <a:pt x="122973" y="73519"/>
                  </a:cubicBezTo>
                  <a:cubicBezTo>
                    <a:pt x="64639" y="136872"/>
                    <a:pt x="5506" y="217593"/>
                    <a:pt x="9282" y="335946"/>
                  </a:cubicBezTo>
                  <a:cubicBezTo>
                    <a:pt x="11377" y="401826"/>
                    <a:pt x="31177" y="465941"/>
                    <a:pt x="69767" y="531948"/>
                  </a:cubicBezTo>
                  <a:cubicBezTo>
                    <a:pt x="136145" y="645459"/>
                    <a:pt x="225554" y="656275"/>
                    <a:pt x="343077" y="639103"/>
                  </a:cubicBezTo>
                  <a:cubicBezTo>
                    <a:pt x="345527" y="638752"/>
                    <a:pt x="347821" y="640797"/>
                    <a:pt x="348130" y="643707"/>
                  </a:cubicBezTo>
                  <a:cubicBezTo>
                    <a:pt x="348444" y="646616"/>
                    <a:pt x="346680" y="649282"/>
                    <a:pt x="344190" y="649648"/>
                  </a:cubicBezTo>
                  <a:cubicBezTo>
                    <a:pt x="329037" y="651868"/>
                    <a:pt x="319390" y="662398"/>
                    <a:pt x="305133" y="662546"/>
                  </a:cubicBezTo>
                  <a:close/>
                  <a:moveTo>
                    <a:pt x="303135" y="611268"/>
                  </a:moveTo>
                  <a:cubicBezTo>
                    <a:pt x="303629" y="610429"/>
                    <a:pt x="304196" y="610089"/>
                    <a:pt x="304849" y="610323"/>
                  </a:cubicBezTo>
                  <a:cubicBezTo>
                    <a:pt x="304277" y="610626"/>
                    <a:pt x="303702" y="610955"/>
                    <a:pt x="303135" y="611268"/>
                  </a:cubicBezTo>
                  <a:close/>
                </a:path>
              </a:pathLst>
            </a:custGeom>
            <a:solidFill>
              <a:srgbClr val="FFFBFB"/>
            </a:solidFill>
            <a:ln cap="flat" cmpd="sng" w="161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507" name="Google Shape;507;p18"/>
            <p:cNvGrpSpPr/>
            <p:nvPr/>
          </p:nvGrpSpPr>
          <p:grpSpPr>
            <a:xfrm>
              <a:off x="955342" y="4072114"/>
              <a:ext cx="43988" cy="51405"/>
              <a:chOff x="955342" y="4072114"/>
              <a:chExt cx="43988" cy="51405"/>
            </a:xfrm>
          </p:grpSpPr>
          <p:sp>
            <p:nvSpPr>
              <p:cNvPr id="508" name="Google Shape;508;p18"/>
              <p:cNvSpPr/>
              <p:nvPr/>
            </p:nvSpPr>
            <p:spPr>
              <a:xfrm flipH="1" rot="10800000">
                <a:off x="957599" y="4074767"/>
                <a:ext cx="39448" cy="46090"/>
              </a:xfrm>
              <a:custGeom>
                <a:rect b="b" l="l" r="r" t="t"/>
                <a:pathLst>
                  <a:path extrusionOk="0" h="46090" w="39448">
                    <a:moveTo>
                      <a:pt x="39486" y="23067"/>
                    </a:moveTo>
                    <a:cubicBezTo>
                      <a:pt x="39486" y="10339"/>
                      <a:pt x="30657" y="22"/>
                      <a:pt x="19764" y="22"/>
                    </a:cubicBezTo>
                    <a:cubicBezTo>
                      <a:pt x="8867" y="22"/>
                      <a:pt x="37" y="10339"/>
                      <a:pt x="37" y="23067"/>
                    </a:cubicBezTo>
                    <a:cubicBezTo>
                      <a:pt x="37" y="35795"/>
                      <a:pt x="8867" y="46112"/>
                      <a:pt x="19764" y="46112"/>
                    </a:cubicBezTo>
                    <a:cubicBezTo>
                      <a:pt x="30657" y="46112"/>
                      <a:pt x="39486" y="35795"/>
                      <a:pt x="39486" y="23067"/>
                    </a:cubicBezTo>
                  </a:path>
                </a:pathLst>
              </a:custGeom>
              <a:solidFill>
                <a:srgbClr val="1D1D1B"/>
              </a:solidFill>
              <a:ln cap="flat" cmpd="sng" w="154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9" name="Google Shape;509;p18"/>
              <p:cNvSpPr/>
              <p:nvPr/>
            </p:nvSpPr>
            <p:spPr>
              <a:xfrm flipH="1" rot="10800000">
                <a:off x="957599" y="4074767"/>
                <a:ext cx="39448" cy="46090"/>
              </a:xfrm>
              <a:custGeom>
                <a:rect b="b" l="l" r="r" t="t"/>
                <a:pathLst>
                  <a:path extrusionOk="0" h="46090" w="39448">
                    <a:moveTo>
                      <a:pt x="39486" y="23067"/>
                    </a:moveTo>
                    <a:cubicBezTo>
                      <a:pt x="39486" y="10339"/>
                      <a:pt x="30657" y="22"/>
                      <a:pt x="19764" y="22"/>
                    </a:cubicBezTo>
                    <a:cubicBezTo>
                      <a:pt x="8867" y="22"/>
                      <a:pt x="37" y="10339"/>
                      <a:pt x="37" y="23067"/>
                    </a:cubicBezTo>
                    <a:cubicBezTo>
                      <a:pt x="37" y="35795"/>
                      <a:pt x="8867" y="46112"/>
                      <a:pt x="19764" y="46112"/>
                    </a:cubicBezTo>
                    <a:cubicBezTo>
                      <a:pt x="30657" y="46112"/>
                      <a:pt x="39486" y="35795"/>
                      <a:pt x="39486" y="23067"/>
                    </a:cubicBezTo>
                    <a:close/>
                  </a:path>
                </a:pathLst>
              </a:custGeom>
              <a:noFill/>
              <a:ln cap="flat" cmpd="sng" w="15400">
                <a:solidFill>
                  <a:srgbClr val="A7A7D4"/>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0" name="Google Shape;510;p18"/>
              <p:cNvSpPr/>
              <p:nvPr/>
            </p:nvSpPr>
            <p:spPr>
              <a:xfrm flipH="1" rot="10800000">
                <a:off x="955342" y="4072114"/>
                <a:ext cx="43988" cy="51405"/>
              </a:xfrm>
              <a:custGeom>
                <a:rect b="b" l="l" r="r" t="t"/>
                <a:pathLst>
                  <a:path extrusionOk="0" h="51405" w="43988">
                    <a:moveTo>
                      <a:pt x="22027" y="46121"/>
                    </a:moveTo>
                    <a:cubicBezTo>
                      <a:pt x="12402" y="46121"/>
                      <a:pt x="4577" y="36972"/>
                      <a:pt x="4577" y="25731"/>
                    </a:cubicBezTo>
                    <a:cubicBezTo>
                      <a:pt x="4577" y="14485"/>
                      <a:pt x="12402" y="5336"/>
                      <a:pt x="22027" y="5336"/>
                    </a:cubicBezTo>
                    <a:cubicBezTo>
                      <a:pt x="31652" y="5336"/>
                      <a:pt x="39477" y="14485"/>
                      <a:pt x="39477" y="25731"/>
                    </a:cubicBezTo>
                    <a:cubicBezTo>
                      <a:pt x="39477" y="36972"/>
                      <a:pt x="31652" y="46121"/>
                      <a:pt x="22027" y="46121"/>
                    </a:cubicBezTo>
                    <a:moveTo>
                      <a:pt x="22027" y="26"/>
                    </a:moveTo>
                    <a:cubicBezTo>
                      <a:pt x="9899" y="26"/>
                      <a:pt x="33" y="11559"/>
                      <a:pt x="33" y="25731"/>
                    </a:cubicBezTo>
                    <a:cubicBezTo>
                      <a:pt x="33" y="39903"/>
                      <a:pt x="9899" y="51431"/>
                      <a:pt x="22027" y="51431"/>
                    </a:cubicBezTo>
                    <a:cubicBezTo>
                      <a:pt x="34156" y="51431"/>
                      <a:pt x="44021" y="39903"/>
                      <a:pt x="44021" y="25731"/>
                    </a:cubicBezTo>
                    <a:cubicBezTo>
                      <a:pt x="44021" y="11559"/>
                      <a:pt x="34156" y="26"/>
                      <a:pt x="22027" y="26"/>
                    </a:cubicBezTo>
                  </a:path>
                </a:pathLst>
              </a:custGeom>
              <a:solidFill>
                <a:srgbClr val="1D1D1B"/>
              </a:solidFill>
              <a:ln cap="flat" cmpd="sng" w="154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511" name="Google Shape;511;p18"/>
            <p:cNvGrpSpPr/>
            <p:nvPr/>
          </p:nvGrpSpPr>
          <p:grpSpPr>
            <a:xfrm>
              <a:off x="786459" y="4077810"/>
              <a:ext cx="51050" cy="60226"/>
              <a:chOff x="786459" y="4077810"/>
              <a:chExt cx="51050" cy="60226"/>
            </a:xfrm>
          </p:grpSpPr>
          <p:sp>
            <p:nvSpPr>
              <p:cNvPr id="512" name="Google Shape;512;p18"/>
              <p:cNvSpPr/>
              <p:nvPr/>
            </p:nvSpPr>
            <p:spPr>
              <a:xfrm flipH="1" rot="10800000">
                <a:off x="798564" y="4077810"/>
                <a:ext cx="36481" cy="59651"/>
              </a:xfrm>
              <a:custGeom>
                <a:rect b="b" l="l" r="r" t="t"/>
                <a:pathLst>
                  <a:path extrusionOk="0" h="59651" w="36481">
                    <a:moveTo>
                      <a:pt x="36508" y="29848"/>
                    </a:moveTo>
                    <a:cubicBezTo>
                      <a:pt x="36508" y="13377"/>
                      <a:pt x="28342" y="22"/>
                      <a:pt x="18267" y="22"/>
                    </a:cubicBezTo>
                    <a:cubicBezTo>
                      <a:pt x="8193" y="22"/>
                      <a:pt x="27" y="13377"/>
                      <a:pt x="27" y="29848"/>
                    </a:cubicBezTo>
                    <a:cubicBezTo>
                      <a:pt x="27" y="46320"/>
                      <a:pt x="8193" y="59674"/>
                      <a:pt x="18267" y="59674"/>
                    </a:cubicBezTo>
                    <a:cubicBezTo>
                      <a:pt x="28342" y="59674"/>
                      <a:pt x="36508" y="46320"/>
                      <a:pt x="36508" y="29848"/>
                    </a:cubicBezTo>
                  </a:path>
                </a:pathLst>
              </a:custGeom>
              <a:solidFill>
                <a:srgbClr val="1D1D1B"/>
              </a:solidFill>
              <a:ln cap="flat" cmpd="sng" w="154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3" name="Google Shape;513;p18"/>
              <p:cNvSpPr/>
              <p:nvPr/>
            </p:nvSpPr>
            <p:spPr>
              <a:xfrm flipH="1" rot="10800000">
                <a:off x="786459" y="4078385"/>
                <a:ext cx="51050" cy="59651"/>
              </a:xfrm>
              <a:custGeom>
                <a:rect b="b" l="l" r="r" t="t"/>
                <a:pathLst>
                  <a:path extrusionOk="0" h="59651" w="51050">
                    <a:moveTo>
                      <a:pt x="51078" y="29848"/>
                    </a:moveTo>
                    <a:cubicBezTo>
                      <a:pt x="51078" y="13377"/>
                      <a:pt x="39649" y="22"/>
                      <a:pt x="25553" y="22"/>
                    </a:cubicBezTo>
                    <a:cubicBezTo>
                      <a:pt x="11457" y="22"/>
                      <a:pt x="28" y="13377"/>
                      <a:pt x="28" y="29848"/>
                    </a:cubicBezTo>
                    <a:cubicBezTo>
                      <a:pt x="28" y="46320"/>
                      <a:pt x="11457" y="59674"/>
                      <a:pt x="25553" y="59674"/>
                    </a:cubicBezTo>
                    <a:cubicBezTo>
                      <a:pt x="39649" y="59674"/>
                      <a:pt x="51078" y="46320"/>
                      <a:pt x="51078" y="29848"/>
                    </a:cubicBezTo>
                    <a:close/>
                  </a:path>
                </a:pathLst>
              </a:custGeom>
              <a:noFill/>
              <a:ln cap="flat" cmpd="sng" w="154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514" name="Google Shape;514;p18"/>
            <p:cNvSpPr/>
            <p:nvPr/>
          </p:nvSpPr>
          <p:spPr>
            <a:xfrm flipH="1" rot="9137994">
              <a:off x="786944" y="4219907"/>
              <a:ext cx="211409" cy="139970"/>
            </a:xfrm>
            <a:custGeom>
              <a:rect b="b" l="l" r="r" t="t"/>
              <a:pathLst>
                <a:path extrusionOk="0" h="139970" w="211409">
                  <a:moveTo>
                    <a:pt x="211222" y="22453"/>
                  </a:moveTo>
                  <a:cubicBezTo>
                    <a:pt x="219179" y="59793"/>
                    <a:pt x="24840" y="167064"/>
                    <a:pt x="2382" y="133622"/>
                  </a:cubicBezTo>
                  <a:cubicBezTo>
                    <a:pt x="-8452" y="117496"/>
                    <a:pt x="20504" y="68342"/>
                    <a:pt x="47393" y="41930"/>
                  </a:cubicBezTo>
                  <a:cubicBezTo>
                    <a:pt x="109926" y="-19490"/>
                    <a:pt x="206033" y="-1898"/>
                    <a:pt x="211222" y="22453"/>
                  </a:cubicBezTo>
                  <a:close/>
                </a:path>
              </a:pathLst>
            </a:custGeom>
            <a:noFill/>
            <a:ln cap="flat" cmpd="sng" w="161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5" name="Google Shape;515;p18"/>
            <p:cNvSpPr/>
            <p:nvPr/>
          </p:nvSpPr>
          <p:spPr>
            <a:xfrm>
              <a:off x="535081" y="3715931"/>
              <a:ext cx="713669" cy="871894"/>
            </a:xfrm>
            <a:custGeom>
              <a:rect b="b" l="l" r="r" t="t"/>
              <a:pathLst>
                <a:path extrusionOk="0" h="871894" w="713669">
                  <a:moveTo>
                    <a:pt x="500308" y="153671"/>
                  </a:moveTo>
                  <a:cubicBezTo>
                    <a:pt x="500308" y="153671"/>
                    <a:pt x="620112" y="285028"/>
                    <a:pt x="601946" y="474813"/>
                  </a:cubicBezTo>
                  <a:cubicBezTo>
                    <a:pt x="583621" y="664579"/>
                    <a:pt x="501383" y="813228"/>
                    <a:pt x="565139" y="862694"/>
                  </a:cubicBezTo>
                  <a:cubicBezTo>
                    <a:pt x="629045" y="912142"/>
                    <a:pt x="718983" y="739398"/>
                    <a:pt x="720675" y="656121"/>
                  </a:cubicBezTo>
                  <a:cubicBezTo>
                    <a:pt x="722367" y="572862"/>
                    <a:pt x="652302" y="121965"/>
                    <a:pt x="573606" y="95748"/>
                  </a:cubicBezTo>
                  <a:cubicBezTo>
                    <a:pt x="494917" y="69549"/>
                    <a:pt x="394054" y="65697"/>
                    <a:pt x="394054" y="65697"/>
                  </a:cubicBezTo>
                  <a:cubicBezTo>
                    <a:pt x="394054" y="65697"/>
                    <a:pt x="231277" y="-70878"/>
                    <a:pt x="113473" y="48441"/>
                  </a:cubicBezTo>
                  <a:cubicBezTo>
                    <a:pt x="-4181" y="167760"/>
                    <a:pt x="-19114" y="549920"/>
                    <a:pt x="43251" y="666000"/>
                  </a:cubicBezTo>
                  <a:cubicBezTo>
                    <a:pt x="105773" y="782080"/>
                    <a:pt x="169063" y="856504"/>
                    <a:pt x="169063" y="856504"/>
                  </a:cubicBezTo>
                  <a:cubicBezTo>
                    <a:pt x="169063" y="856504"/>
                    <a:pt x="99307" y="388980"/>
                    <a:pt x="108239" y="306585"/>
                  </a:cubicBezTo>
                  <a:cubicBezTo>
                    <a:pt x="117172" y="224172"/>
                    <a:pt x="435011" y="179169"/>
                    <a:pt x="500308" y="153671"/>
                  </a:cubicBezTo>
                  <a:close/>
                </a:path>
              </a:pathLst>
            </a:custGeom>
            <a:solidFill>
              <a:srgbClr val="FFB9B9"/>
            </a:solidFill>
            <a:ln cap="flat" cmpd="sng" w="207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516" name="Google Shape;516;p18"/>
          <p:cNvSpPr txBox="1"/>
          <p:nvPr/>
        </p:nvSpPr>
        <p:spPr>
          <a:xfrm>
            <a:off x="540000" y="900113"/>
            <a:ext cx="8096100" cy="52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3200"/>
              <a:buFont typeface="Roboto"/>
              <a:buNone/>
            </a:pPr>
            <a:r>
              <a:rPr b="0" i="0" lang="es-ES" sz="2000" u="none" cap="none" strike="noStrike">
                <a:solidFill>
                  <a:srgbClr val="C00000"/>
                </a:solidFill>
                <a:latin typeface="Arial"/>
                <a:ea typeface="Arial"/>
                <a:cs typeface="Arial"/>
                <a:sym typeface="Arial"/>
              </a:rPr>
              <a:t>1. What is communication and why is it important?</a:t>
            </a:r>
            <a:endParaRPr b="0" i="0" sz="2000" u="none" cap="none" strike="noStrike">
              <a:solidFill>
                <a:srgbClr val="C00000"/>
              </a:solidFill>
              <a:latin typeface="Arial"/>
              <a:ea typeface="Arial"/>
              <a:cs typeface="Arial"/>
              <a:sym typeface="Arial"/>
            </a:endParaRPr>
          </a:p>
        </p:txBody>
      </p:sp>
      <p:sp>
        <p:nvSpPr>
          <p:cNvPr id="517" name="Google Shape;517;p18"/>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chemeClr val="dk2"/>
                </a:solidFill>
                <a:latin typeface="Arial"/>
                <a:ea typeface="Arial"/>
                <a:cs typeface="Arial"/>
                <a:sym typeface="Arial"/>
              </a:rPr>
              <a:t>Scientific communication</a:t>
            </a:r>
            <a:endParaRPr b="0" i="0" sz="1400" u="none" cap="none" strike="noStrike">
              <a:solidFill>
                <a:srgbClr val="000000"/>
              </a:solidFill>
              <a:latin typeface="Arial"/>
              <a:ea typeface="Arial"/>
              <a:cs typeface="Arial"/>
              <a:sym typeface="Arial"/>
            </a:endParaRPr>
          </a:p>
        </p:txBody>
      </p:sp>
      <p:sp>
        <p:nvSpPr>
          <p:cNvPr id="518" name="Google Shape;518;p18"/>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0" i="0" lang="es-ES" sz="1200" u="none" cap="none" strike="noStrike">
                <a:solidFill>
                  <a:srgbClr val="8D8D8D"/>
                </a:solidFill>
                <a:latin typeface="Arial"/>
                <a:ea typeface="Arial"/>
                <a:cs typeface="Arial"/>
                <a:sym typeface="Arial"/>
              </a:rPr>
              <a:t>Saving my territory </a:t>
            </a:r>
            <a:r>
              <a:rPr b="0" i="0" lang="es-ES" sz="1200" u="none" cap="none" strike="noStrike">
                <a:solidFill>
                  <a:srgbClr val="1D1D1B"/>
                </a:solidFill>
                <a:latin typeface="Arial"/>
                <a:ea typeface="Arial"/>
                <a:cs typeface="Arial"/>
                <a:sym typeface="Arial"/>
              </a:rPr>
              <a:t>- Research and the Scientific Method</a:t>
            </a:r>
            <a:endParaRPr b="0" i="0" sz="1200" u="none" cap="none" strike="noStrike">
              <a:solidFill>
                <a:srgbClr val="1D1D1B"/>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2" name="Shape 522"/>
        <p:cNvGrpSpPr/>
        <p:nvPr/>
      </p:nvGrpSpPr>
      <p:grpSpPr>
        <a:xfrm>
          <a:off x="0" y="0"/>
          <a:ext cx="0" cy="0"/>
          <a:chOff x="0" y="0"/>
          <a:chExt cx="0" cy="0"/>
        </a:xfrm>
      </p:grpSpPr>
      <p:sp>
        <p:nvSpPr>
          <p:cNvPr id="523" name="Google Shape;523;p19"/>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524" name="Google Shape;524;p19"/>
          <p:cNvSpPr txBox="1"/>
          <p:nvPr>
            <p:ph idx="4294967295" type="body"/>
          </p:nvPr>
        </p:nvSpPr>
        <p:spPr>
          <a:xfrm>
            <a:off x="539750" y="1481176"/>
            <a:ext cx="8096250" cy="3070187"/>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b="1" lang="es-ES" sz="1400">
                <a:solidFill>
                  <a:srgbClr val="C00000"/>
                </a:solidFill>
                <a:latin typeface="Arial"/>
                <a:ea typeface="Arial"/>
                <a:cs typeface="Arial"/>
                <a:sym typeface="Arial"/>
              </a:rPr>
              <a:t>Characteristics of effective and appealing communication</a:t>
            </a:r>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The examples we have seen share a way of communicating science that has these </a:t>
            </a:r>
            <a:r>
              <a:rPr lang="es-ES" sz="1400">
                <a:solidFill>
                  <a:schemeClr val="dk2"/>
                </a:solidFill>
                <a:highlight>
                  <a:srgbClr val="C8BCC0"/>
                </a:highlight>
                <a:latin typeface="Arial"/>
                <a:ea typeface="Arial"/>
                <a:cs typeface="Arial"/>
                <a:sym typeface="Arial"/>
              </a:rPr>
              <a:t>5 characteristics</a:t>
            </a:r>
            <a:r>
              <a:rPr lang="es-ES" sz="1400">
                <a:solidFill>
                  <a:schemeClr val="dk2"/>
                </a:solidFill>
                <a:latin typeface="Arial"/>
                <a:ea typeface="Arial"/>
                <a:cs typeface="Arial"/>
                <a:sym typeface="Arial"/>
              </a:rPr>
              <a:t> of informative language.</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p:txBody>
      </p:sp>
      <p:sp>
        <p:nvSpPr>
          <p:cNvPr id="525" name="Google Shape;525;p19"/>
          <p:cNvSpPr/>
          <p:nvPr/>
        </p:nvSpPr>
        <p:spPr>
          <a:xfrm>
            <a:off x="1782212" y="4192269"/>
            <a:ext cx="1434600" cy="497160"/>
          </a:xfrm>
          <a:prstGeom prst="rect">
            <a:avLst/>
          </a:prstGeom>
          <a:noFill/>
          <a:ln>
            <a:noFill/>
          </a:ln>
        </p:spPr>
        <p:txBody>
          <a:bodyPr anchorCtr="0" anchor="t" bIns="45000" lIns="90000" spcFirstLastPara="1" rIns="90000" wrap="square" tIns="45000">
            <a:noAutofit/>
          </a:bodyPr>
          <a:lstStyle/>
          <a:p>
            <a:pPr indent="0" lvl="0" marL="0" marR="0" rtl="0" algn="ctr">
              <a:lnSpc>
                <a:spcPct val="150000"/>
              </a:lnSpc>
              <a:spcBef>
                <a:spcPts val="0"/>
              </a:spcBef>
              <a:spcAft>
                <a:spcPts val="0"/>
              </a:spcAft>
              <a:buClr>
                <a:srgbClr val="000000"/>
              </a:buClr>
              <a:buSzPts val="1400"/>
              <a:buFont typeface="Arial"/>
              <a:buNone/>
            </a:pPr>
            <a:r>
              <a:rPr b="1" i="0" lang="es-ES" sz="1400" u="none" cap="none" strike="noStrike">
                <a:solidFill>
                  <a:schemeClr val="dk2"/>
                </a:solidFill>
                <a:highlight>
                  <a:srgbClr val="CBBFC3"/>
                </a:highlight>
                <a:latin typeface="Arial"/>
                <a:ea typeface="Arial"/>
                <a:cs typeface="Arial"/>
                <a:sym typeface="Arial"/>
              </a:rPr>
              <a:t>Concise</a:t>
            </a:r>
            <a:endParaRPr b="1" i="0" sz="1400" u="none" cap="none" strike="noStrike">
              <a:solidFill>
                <a:schemeClr val="dk2"/>
              </a:solidFill>
              <a:highlight>
                <a:srgbClr val="CBBFC3"/>
              </a:highlight>
              <a:latin typeface="Arial"/>
              <a:ea typeface="Arial"/>
              <a:cs typeface="Arial"/>
              <a:sym typeface="Arial"/>
            </a:endParaRPr>
          </a:p>
        </p:txBody>
      </p:sp>
      <p:sp>
        <p:nvSpPr>
          <p:cNvPr id="526" name="Google Shape;526;p19"/>
          <p:cNvSpPr/>
          <p:nvPr/>
        </p:nvSpPr>
        <p:spPr>
          <a:xfrm>
            <a:off x="5482370" y="4192269"/>
            <a:ext cx="1144080" cy="497160"/>
          </a:xfrm>
          <a:prstGeom prst="rect">
            <a:avLst/>
          </a:prstGeom>
          <a:noFill/>
          <a:ln>
            <a:noFill/>
          </a:ln>
        </p:spPr>
        <p:txBody>
          <a:bodyPr anchorCtr="0" anchor="t" bIns="45000" lIns="90000" spcFirstLastPara="1" rIns="90000" wrap="square" tIns="45000">
            <a:noAutofit/>
          </a:bodyPr>
          <a:lstStyle/>
          <a:p>
            <a:pPr indent="0" lvl="0" marL="0" marR="0" rtl="0" algn="ctr">
              <a:lnSpc>
                <a:spcPct val="150000"/>
              </a:lnSpc>
              <a:spcBef>
                <a:spcPts val="0"/>
              </a:spcBef>
              <a:spcAft>
                <a:spcPts val="0"/>
              </a:spcAft>
              <a:buClr>
                <a:srgbClr val="000000"/>
              </a:buClr>
              <a:buSzPts val="1400"/>
              <a:buFont typeface="Arial"/>
              <a:buNone/>
            </a:pPr>
            <a:r>
              <a:rPr b="1" i="0" lang="es-ES" sz="1400" u="none" cap="none" strike="noStrike">
                <a:solidFill>
                  <a:schemeClr val="dk2"/>
                </a:solidFill>
                <a:highlight>
                  <a:srgbClr val="CBBFC3"/>
                </a:highlight>
                <a:latin typeface="Arial"/>
                <a:ea typeface="Arial"/>
                <a:cs typeface="Arial"/>
                <a:sym typeface="Arial"/>
              </a:rPr>
              <a:t>Clear</a:t>
            </a:r>
            <a:endParaRPr b="1" i="0" sz="1400" u="none" cap="none" strike="noStrike">
              <a:solidFill>
                <a:schemeClr val="dk2"/>
              </a:solidFill>
              <a:highlight>
                <a:srgbClr val="CBBFC3"/>
              </a:highlight>
              <a:latin typeface="Arial"/>
              <a:ea typeface="Arial"/>
              <a:cs typeface="Arial"/>
              <a:sym typeface="Arial"/>
            </a:endParaRPr>
          </a:p>
        </p:txBody>
      </p:sp>
      <p:sp>
        <p:nvSpPr>
          <p:cNvPr id="527" name="Google Shape;527;p19"/>
          <p:cNvSpPr/>
          <p:nvPr/>
        </p:nvSpPr>
        <p:spPr>
          <a:xfrm>
            <a:off x="7172694" y="2736849"/>
            <a:ext cx="1665000" cy="401417"/>
          </a:xfrm>
          <a:prstGeom prst="rect">
            <a:avLst/>
          </a:prstGeom>
          <a:noFill/>
          <a:ln>
            <a:noFill/>
          </a:ln>
        </p:spPr>
        <p:txBody>
          <a:bodyPr anchorCtr="0" anchor="b" bIns="45000" lIns="90000" spcFirstLastPara="1" rIns="90000" wrap="square" tIns="45000">
            <a:noAutofit/>
          </a:bodyPr>
          <a:lstStyle/>
          <a:p>
            <a:pPr indent="0" lvl="0" marL="0" marR="0" rtl="0" algn="ctr">
              <a:lnSpc>
                <a:spcPct val="150000"/>
              </a:lnSpc>
              <a:spcBef>
                <a:spcPts val="0"/>
              </a:spcBef>
              <a:spcAft>
                <a:spcPts val="0"/>
              </a:spcAft>
              <a:buClr>
                <a:srgbClr val="000000"/>
              </a:buClr>
              <a:buSzPts val="1400"/>
              <a:buFont typeface="Arial"/>
              <a:buNone/>
            </a:pPr>
            <a:r>
              <a:rPr b="1" i="0" lang="es-ES" sz="1400" u="none" cap="none" strike="noStrike">
                <a:solidFill>
                  <a:schemeClr val="dk2"/>
                </a:solidFill>
                <a:highlight>
                  <a:srgbClr val="CBBFC3"/>
                </a:highlight>
                <a:latin typeface="Arial"/>
                <a:ea typeface="Arial"/>
                <a:cs typeface="Arial"/>
                <a:sym typeface="Arial"/>
              </a:rPr>
              <a:t>Attractive</a:t>
            </a:r>
            <a:endParaRPr b="1" i="0" sz="1400" u="none" cap="none" strike="noStrike">
              <a:solidFill>
                <a:schemeClr val="dk2"/>
              </a:solidFill>
              <a:highlight>
                <a:srgbClr val="CBBFC3"/>
              </a:highlight>
              <a:latin typeface="Arial"/>
              <a:ea typeface="Arial"/>
              <a:cs typeface="Arial"/>
              <a:sym typeface="Arial"/>
            </a:endParaRPr>
          </a:p>
        </p:txBody>
      </p:sp>
      <p:sp>
        <p:nvSpPr>
          <p:cNvPr id="528" name="Google Shape;528;p19"/>
          <p:cNvSpPr/>
          <p:nvPr/>
        </p:nvSpPr>
        <p:spPr>
          <a:xfrm>
            <a:off x="312863" y="2783307"/>
            <a:ext cx="1463400" cy="354960"/>
          </a:xfrm>
          <a:prstGeom prst="rect">
            <a:avLst/>
          </a:prstGeom>
          <a:noFill/>
          <a:ln>
            <a:noFill/>
          </a:ln>
        </p:spPr>
        <p:txBody>
          <a:bodyPr anchorCtr="0" anchor="b" bIns="45000" lIns="90000" spcFirstLastPara="1" rIns="90000" wrap="square" tIns="45000">
            <a:noAutofit/>
          </a:bodyPr>
          <a:lstStyle/>
          <a:p>
            <a:pPr indent="0" lvl="0" marL="0" marR="0" rtl="0" algn="ctr">
              <a:lnSpc>
                <a:spcPct val="150000"/>
              </a:lnSpc>
              <a:spcBef>
                <a:spcPts val="0"/>
              </a:spcBef>
              <a:spcAft>
                <a:spcPts val="0"/>
              </a:spcAft>
              <a:buClr>
                <a:srgbClr val="000000"/>
              </a:buClr>
              <a:buSzPts val="1400"/>
              <a:buFont typeface="Arial"/>
              <a:buNone/>
            </a:pPr>
            <a:r>
              <a:rPr b="1" i="0" lang="es-ES" sz="1400" u="none" cap="none" strike="noStrike">
                <a:solidFill>
                  <a:schemeClr val="dk2"/>
                </a:solidFill>
                <a:highlight>
                  <a:srgbClr val="CBBFC3"/>
                </a:highlight>
                <a:latin typeface="Arial"/>
                <a:ea typeface="Arial"/>
                <a:cs typeface="Arial"/>
                <a:sym typeface="Arial"/>
              </a:rPr>
              <a:t>Correct</a:t>
            </a:r>
            <a:endParaRPr b="1" i="0" sz="1400" u="none" cap="none" strike="noStrike">
              <a:solidFill>
                <a:schemeClr val="dk2"/>
              </a:solidFill>
              <a:highlight>
                <a:srgbClr val="CBBFC3"/>
              </a:highlight>
              <a:latin typeface="Arial"/>
              <a:ea typeface="Arial"/>
              <a:cs typeface="Arial"/>
              <a:sym typeface="Arial"/>
            </a:endParaRPr>
          </a:p>
        </p:txBody>
      </p:sp>
      <p:pic>
        <p:nvPicPr>
          <p:cNvPr id="529" name="Google Shape;529;p19"/>
          <p:cNvPicPr preferRelativeResize="0"/>
          <p:nvPr/>
        </p:nvPicPr>
        <p:blipFill rotWithShape="1">
          <a:blip r:embed="rId3">
            <a:alphaModFix/>
          </a:blip>
          <a:srcRect b="0" l="0" r="0" t="0"/>
          <a:stretch/>
        </p:blipFill>
        <p:spPr>
          <a:xfrm>
            <a:off x="1931612" y="3280439"/>
            <a:ext cx="1285200" cy="817560"/>
          </a:xfrm>
          <a:prstGeom prst="rect">
            <a:avLst/>
          </a:prstGeom>
          <a:noFill/>
          <a:ln>
            <a:noFill/>
          </a:ln>
        </p:spPr>
      </p:pic>
      <p:pic>
        <p:nvPicPr>
          <p:cNvPr id="530" name="Google Shape;530;p19"/>
          <p:cNvPicPr preferRelativeResize="0"/>
          <p:nvPr/>
        </p:nvPicPr>
        <p:blipFill rotWithShape="1">
          <a:blip r:embed="rId4">
            <a:alphaModFix/>
          </a:blip>
          <a:srcRect b="0" l="0" r="0" t="0"/>
          <a:stretch/>
        </p:blipFill>
        <p:spPr>
          <a:xfrm>
            <a:off x="3579911" y="3228959"/>
            <a:ext cx="1350000" cy="920520"/>
          </a:xfrm>
          <a:prstGeom prst="rect">
            <a:avLst/>
          </a:prstGeom>
          <a:noFill/>
          <a:ln>
            <a:noFill/>
          </a:ln>
        </p:spPr>
      </p:pic>
      <p:pic>
        <p:nvPicPr>
          <p:cNvPr id="531" name="Google Shape;531;p19"/>
          <p:cNvPicPr preferRelativeResize="0"/>
          <p:nvPr/>
        </p:nvPicPr>
        <p:blipFill rotWithShape="1">
          <a:blip r:embed="rId5">
            <a:alphaModFix/>
          </a:blip>
          <a:srcRect b="0" l="0" r="0" t="0"/>
          <a:stretch/>
        </p:blipFill>
        <p:spPr>
          <a:xfrm>
            <a:off x="486353" y="3163259"/>
            <a:ext cx="1082160" cy="1051920"/>
          </a:xfrm>
          <a:prstGeom prst="rect">
            <a:avLst/>
          </a:prstGeom>
          <a:noFill/>
          <a:ln>
            <a:noFill/>
          </a:ln>
        </p:spPr>
      </p:pic>
      <p:pic>
        <p:nvPicPr>
          <p:cNvPr id="532" name="Google Shape;532;p19"/>
          <p:cNvPicPr preferRelativeResize="0"/>
          <p:nvPr/>
        </p:nvPicPr>
        <p:blipFill rotWithShape="1">
          <a:blip r:embed="rId6">
            <a:alphaModFix/>
          </a:blip>
          <a:srcRect b="0" l="0" r="0" t="0"/>
          <a:stretch/>
        </p:blipFill>
        <p:spPr>
          <a:xfrm>
            <a:off x="5293010" y="3319319"/>
            <a:ext cx="1522800" cy="739800"/>
          </a:xfrm>
          <a:prstGeom prst="rect">
            <a:avLst/>
          </a:prstGeom>
          <a:noFill/>
          <a:ln>
            <a:noFill/>
          </a:ln>
        </p:spPr>
      </p:pic>
      <p:pic>
        <p:nvPicPr>
          <p:cNvPr id="533" name="Google Shape;533;p19"/>
          <p:cNvPicPr preferRelativeResize="0"/>
          <p:nvPr/>
        </p:nvPicPr>
        <p:blipFill rotWithShape="1">
          <a:blip r:embed="rId7">
            <a:alphaModFix/>
          </a:blip>
          <a:srcRect b="0" l="0" r="0" t="0"/>
          <a:stretch/>
        </p:blipFill>
        <p:spPr>
          <a:xfrm>
            <a:off x="7178908" y="3228959"/>
            <a:ext cx="1628640" cy="920520"/>
          </a:xfrm>
          <a:prstGeom prst="rect">
            <a:avLst/>
          </a:prstGeom>
          <a:noFill/>
          <a:ln>
            <a:noFill/>
          </a:ln>
        </p:spPr>
      </p:pic>
      <p:sp>
        <p:nvSpPr>
          <p:cNvPr id="534" name="Google Shape;534;p19"/>
          <p:cNvSpPr txBox="1"/>
          <p:nvPr/>
        </p:nvSpPr>
        <p:spPr>
          <a:xfrm>
            <a:off x="540000" y="900113"/>
            <a:ext cx="8096100" cy="52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3200"/>
              <a:buFont typeface="Roboto"/>
              <a:buNone/>
            </a:pPr>
            <a:r>
              <a:rPr b="0" i="0" lang="es-ES" sz="2000" u="none" cap="none" strike="noStrike">
                <a:solidFill>
                  <a:srgbClr val="C00000"/>
                </a:solidFill>
                <a:latin typeface="Arial"/>
                <a:ea typeface="Arial"/>
                <a:cs typeface="Arial"/>
                <a:sym typeface="Arial"/>
              </a:rPr>
              <a:t>1. What is communication and why is it important?</a:t>
            </a:r>
            <a:endParaRPr b="0" i="0" sz="2000" u="none" cap="none" strike="noStrike">
              <a:solidFill>
                <a:srgbClr val="C00000"/>
              </a:solidFill>
              <a:latin typeface="Arial"/>
              <a:ea typeface="Arial"/>
              <a:cs typeface="Arial"/>
              <a:sym typeface="Arial"/>
            </a:endParaRPr>
          </a:p>
        </p:txBody>
      </p:sp>
      <p:sp>
        <p:nvSpPr>
          <p:cNvPr id="535" name="Google Shape;535;p19"/>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chemeClr val="dk2"/>
                </a:solidFill>
                <a:latin typeface="Arial"/>
                <a:ea typeface="Arial"/>
                <a:cs typeface="Arial"/>
                <a:sym typeface="Arial"/>
              </a:rPr>
              <a:t>Scientific communication</a:t>
            </a:r>
            <a:endParaRPr b="0" i="0" sz="1400" u="none" cap="none" strike="noStrike">
              <a:solidFill>
                <a:srgbClr val="000000"/>
              </a:solidFill>
              <a:latin typeface="Arial"/>
              <a:ea typeface="Arial"/>
              <a:cs typeface="Arial"/>
              <a:sym typeface="Arial"/>
            </a:endParaRPr>
          </a:p>
        </p:txBody>
      </p:sp>
      <p:sp>
        <p:nvSpPr>
          <p:cNvPr id="536" name="Google Shape;536;p19"/>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0" i="0" lang="es-ES" sz="1200" u="none" cap="none" strike="noStrike">
                <a:solidFill>
                  <a:srgbClr val="8D8D8D"/>
                </a:solidFill>
                <a:latin typeface="Arial"/>
                <a:ea typeface="Arial"/>
                <a:cs typeface="Arial"/>
                <a:sym typeface="Arial"/>
              </a:rPr>
              <a:t>Saving my territory </a:t>
            </a:r>
            <a:r>
              <a:rPr b="0" i="0" lang="es-ES" sz="1200" u="none" cap="none" strike="noStrike">
                <a:solidFill>
                  <a:srgbClr val="1D1D1B"/>
                </a:solidFill>
                <a:latin typeface="Arial"/>
                <a:ea typeface="Arial"/>
                <a:cs typeface="Arial"/>
                <a:sym typeface="Arial"/>
              </a:rPr>
              <a:t>- Research and the Scientific Method</a:t>
            </a:r>
            <a:endParaRPr b="0" i="0" sz="1200" u="none" cap="none" strike="noStrike">
              <a:solidFill>
                <a:srgbClr val="1D1D1B"/>
              </a:solidFill>
              <a:latin typeface="Arial"/>
              <a:ea typeface="Arial"/>
              <a:cs typeface="Arial"/>
              <a:sym typeface="Arial"/>
            </a:endParaRPr>
          </a:p>
        </p:txBody>
      </p:sp>
      <p:sp>
        <p:nvSpPr>
          <p:cNvPr id="537" name="Google Shape;537;p19"/>
          <p:cNvSpPr/>
          <p:nvPr/>
        </p:nvSpPr>
        <p:spPr>
          <a:xfrm>
            <a:off x="3579911" y="2783307"/>
            <a:ext cx="1259640" cy="354960"/>
          </a:xfrm>
          <a:prstGeom prst="rect">
            <a:avLst/>
          </a:prstGeom>
          <a:noFill/>
          <a:ln>
            <a:noFill/>
          </a:ln>
        </p:spPr>
        <p:txBody>
          <a:bodyPr anchorCtr="0" anchor="b" bIns="45000" lIns="90000" spcFirstLastPara="1" rIns="90000" wrap="square" tIns="45000">
            <a:noAutofit/>
          </a:bodyPr>
          <a:lstStyle/>
          <a:p>
            <a:pPr indent="0" lvl="0" marL="0" marR="0" rtl="0" algn="ctr">
              <a:lnSpc>
                <a:spcPct val="100000"/>
              </a:lnSpc>
              <a:spcBef>
                <a:spcPts val="0"/>
              </a:spcBef>
              <a:spcAft>
                <a:spcPts val="0"/>
              </a:spcAft>
              <a:buClr>
                <a:srgbClr val="000000"/>
              </a:buClr>
              <a:buSzPts val="1400"/>
              <a:buFont typeface="Arial"/>
              <a:buNone/>
            </a:pPr>
            <a:r>
              <a:rPr b="1" i="0" lang="es-ES" sz="1400" u="none" cap="none" strike="noStrike">
                <a:solidFill>
                  <a:schemeClr val="dk2"/>
                </a:solidFill>
                <a:highlight>
                  <a:srgbClr val="CBBFC3"/>
                </a:highlight>
                <a:latin typeface="Arial"/>
                <a:ea typeface="Arial"/>
                <a:cs typeface="Arial"/>
                <a:sym typeface="Arial"/>
              </a:rPr>
              <a:t>Accurate</a:t>
            </a:r>
            <a:endParaRPr b="1" i="0" sz="1400" u="none" cap="none" strike="noStrike">
              <a:solidFill>
                <a:schemeClr val="dk2"/>
              </a:solidFill>
              <a:highlight>
                <a:srgbClr val="CBBFC3"/>
              </a:highlight>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89" name="Shape 189"/>
        <p:cNvGrpSpPr/>
        <p:nvPr/>
      </p:nvGrpSpPr>
      <p:grpSpPr>
        <a:xfrm>
          <a:off x="0" y="0"/>
          <a:ext cx="0" cy="0"/>
          <a:chOff x="0" y="0"/>
          <a:chExt cx="0" cy="0"/>
        </a:xfrm>
      </p:grpSpPr>
      <p:sp>
        <p:nvSpPr>
          <p:cNvPr id="190" name="Google Shape;190;g344f0bf17d5_0_140"/>
          <p:cNvSpPr/>
          <p:nvPr/>
        </p:nvSpPr>
        <p:spPr>
          <a:xfrm>
            <a:off x="137269" y="202132"/>
            <a:ext cx="8791355" cy="3742636"/>
          </a:xfrm>
          <a:custGeom>
            <a:rect b="b" l="l" r="r" t="t"/>
            <a:pathLst>
              <a:path extrusionOk="0" h="3742636" w="8791355">
                <a:moveTo>
                  <a:pt x="65216" y="107328"/>
                </a:moveTo>
                <a:cubicBezTo>
                  <a:pt x="162986" y="-123159"/>
                  <a:pt x="8312711" y="77210"/>
                  <a:pt x="8722594" y="107328"/>
                </a:cubicBezTo>
                <a:cubicBezTo>
                  <a:pt x="9027966" y="500091"/>
                  <a:pt x="8572022" y="2503648"/>
                  <a:pt x="8722594" y="3691077"/>
                </a:cubicBezTo>
                <a:cubicBezTo>
                  <a:pt x="5727941" y="3842088"/>
                  <a:pt x="1852139" y="3849948"/>
                  <a:pt x="139623" y="3703666"/>
                </a:cubicBezTo>
                <a:cubicBezTo>
                  <a:pt x="-51616" y="2404452"/>
                  <a:pt x="-12329" y="1421005"/>
                  <a:pt x="65216" y="107328"/>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91" name="Google Shape;191;g344f0bf17d5_0_140"/>
          <p:cNvSpPr txBox="1"/>
          <p:nvPr/>
        </p:nvSpPr>
        <p:spPr>
          <a:xfrm>
            <a:off x="539750" y="900114"/>
            <a:ext cx="8096400" cy="15036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4000"/>
              <a:buFont typeface="Arial"/>
              <a:buNone/>
            </a:pPr>
            <a:r>
              <a:rPr b="0" i="0" lang="es-ES" sz="4000" u="none" cap="none" strike="noStrike">
                <a:solidFill>
                  <a:schemeClr val="dk2"/>
                </a:solidFill>
                <a:latin typeface="Arial"/>
                <a:ea typeface="Arial"/>
                <a:cs typeface="Arial"/>
                <a:sym typeface="Arial"/>
              </a:rPr>
              <a:t>Saving my territory</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3000"/>
              <a:buFont typeface="Arial"/>
              <a:buNone/>
            </a:pPr>
            <a:r>
              <a:rPr b="0" i="0" lang="es-ES" sz="3000" u="none" cap="none" strike="noStrike">
                <a:solidFill>
                  <a:srgbClr val="C00000"/>
                </a:solidFill>
                <a:latin typeface="Arial"/>
                <a:ea typeface="Arial"/>
                <a:cs typeface="Arial"/>
                <a:sym typeface="Arial"/>
              </a:rPr>
              <a:t>Scientific Communication Workshop</a:t>
            </a:r>
            <a:endParaRPr b="0" i="0" sz="3000" u="none" cap="none" strike="noStrike">
              <a:solidFill>
                <a:srgbClr val="C00000"/>
              </a:solidFill>
              <a:latin typeface="Bebas Neue"/>
              <a:ea typeface="Bebas Neue"/>
              <a:cs typeface="Bebas Neue"/>
              <a:sym typeface="Bebas Neue"/>
            </a:endParaRPr>
          </a:p>
        </p:txBody>
      </p:sp>
      <p:sp>
        <p:nvSpPr>
          <p:cNvPr id="192" name="Google Shape;192;g344f0bf17d5_0_140"/>
          <p:cNvSpPr txBox="1"/>
          <p:nvPr/>
        </p:nvSpPr>
        <p:spPr>
          <a:xfrm>
            <a:off x="539750" y="2454616"/>
            <a:ext cx="8096400" cy="554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200"/>
              <a:buFont typeface="Arial"/>
              <a:buNone/>
            </a:pPr>
            <a:r>
              <a:rPr b="1" i="0" lang="es-ES" sz="1200" u="none" cap="none" strike="noStrike">
                <a:solidFill>
                  <a:schemeClr val="dk2"/>
                </a:solidFill>
                <a:latin typeface="Arial"/>
                <a:ea typeface="Arial"/>
                <a:cs typeface="Arial"/>
                <a:sym typeface="Arial"/>
              </a:rPr>
              <a:t>Alicia de Lara González</a:t>
            </a:r>
            <a:endParaRPr b="1" i="0" sz="12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rPr b="0" i="0" lang="es-ES" sz="1200" u="sng" cap="none" strike="noStrike">
                <a:solidFill>
                  <a:schemeClr val="dk2"/>
                </a:solidFill>
                <a:latin typeface="Arial"/>
                <a:ea typeface="Arial"/>
                <a:cs typeface="Arial"/>
                <a:sym typeface="Arial"/>
                <a:hlinkClick r:id="rId3">
                  <a:extLst>
                    <a:ext uri="{A12FA001-AC4F-418D-AE19-62706E023703}">
                      <ahyp:hlinkClr val="tx"/>
                    </a:ext>
                  </a:extLst>
                </a:hlinkClick>
              </a:rPr>
              <a:t>a.lara@umh.es</a:t>
            </a:r>
            <a:r>
              <a:rPr b="0" i="0" lang="es-ES" sz="1200" u="none" cap="none" strike="noStrike">
                <a:solidFill>
                  <a:schemeClr val="dk2"/>
                </a:solidFill>
                <a:latin typeface="Arial"/>
                <a:ea typeface="Arial"/>
                <a:cs typeface="Arial"/>
                <a:sym typeface="Arial"/>
              </a:rPr>
              <a:t> </a:t>
            </a:r>
            <a:endParaRPr b="1" i="0" sz="1200" u="none" cap="none" strike="noStrike">
              <a:solidFill>
                <a:schemeClr val="dk2"/>
              </a:solidFill>
              <a:latin typeface="Arial"/>
              <a:ea typeface="Arial"/>
              <a:cs typeface="Arial"/>
              <a:sym typeface="Arial"/>
            </a:endParaRPr>
          </a:p>
        </p:txBody>
      </p:sp>
      <p:grpSp>
        <p:nvGrpSpPr>
          <p:cNvPr id="193" name="Google Shape;193;g344f0bf17d5_0_140"/>
          <p:cNvGrpSpPr/>
          <p:nvPr/>
        </p:nvGrpSpPr>
        <p:grpSpPr>
          <a:xfrm>
            <a:off x="1560797" y="4169916"/>
            <a:ext cx="6335656" cy="594167"/>
            <a:chOff x="1280599" y="4169916"/>
            <a:chExt cx="6335656" cy="594167"/>
          </a:xfrm>
        </p:grpSpPr>
        <p:grpSp>
          <p:nvGrpSpPr>
            <p:cNvPr id="194" name="Google Shape;194;g344f0bf17d5_0_140"/>
            <p:cNvGrpSpPr/>
            <p:nvPr/>
          </p:nvGrpSpPr>
          <p:grpSpPr>
            <a:xfrm>
              <a:off x="6337375" y="4169916"/>
              <a:ext cx="1278880" cy="594167"/>
              <a:chOff x="-2844824" y="2492896"/>
              <a:chExt cx="3200400" cy="1486904"/>
            </a:xfrm>
          </p:grpSpPr>
          <p:pic>
            <p:nvPicPr>
              <p:cNvPr descr="PRIMERA-ARTICULACION-COLOR-CMYK_ok.jpg" id="195" name="Google Shape;195;g344f0bf17d5_0_140"/>
              <p:cNvPicPr preferRelativeResize="0"/>
              <p:nvPr/>
            </p:nvPicPr>
            <p:blipFill rotWithShape="1">
              <a:blip r:embed="rId4">
                <a:alphaModFix/>
              </a:blip>
              <a:srcRect b="0" l="0" r="0" t="0"/>
              <a:stretch/>
            </p:blipFill>
            <p:spPr>
              <a:xfrm>
                <a:off x="-2772816" y="2492896"/>
                <a:ext cx="3024338" cy="1240278"/>
              </a:xfrm>
              <a:prstGeom prst="rect">
                <a:avLst/>
              </a:prstGeom>
              <a:noFill/>
              <a:ln>
                <a:noFill/>
              </a:ln>
            </p:spPr>
          </p:pic>
          <p:sp>
            <p:nvSpPr>
              <p:cNvPr id="196" name="Google Shape;196;g344f0bf17d5_0_140"/>
              <p:cNvSpPr txBox="1"/>
              <p:nvPr/>
            </p:nvSpPr>
            <p:spPr>
              <a:xfrm>
                <a:off x="-2844824" y="3429000"/>
                <a:ext cx="3200400" cy="550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600"/>
                  <a:buFont typeface="Arial"/>
                  <a:buNone/>
                </a:pPr>
                <a:r>
                  <a:rPr b="0" i="0" lang="es-ES" sz="600" u="none" cap="none" strike="noStrike">
                    <a:solidFill>
                      <a:srgbClr val="000000"/>
                    </a:solidFill>
                    <a:latin typeface="Calibri"/>
                    <a:ea typeface="Calibri"/>
                    <a:cs typeface="Calibri"/>
                    <a:sym typeface="Calibri"/>
                  </a:rPr>
                  <a:t>Vicerrectorado de Estudiantes </a:t>
                </a:r>
                <a:br>
                  <a:rPr b="0" i="0" lang="es-ES" sz="600" u="none" cap="none" strike="noStrike">
                    <a:solidFill>
                      <a:srgbClr val="000000"/>
                    </a:solidFill>
                    <a:latin typeface="Calibri"/>
                    <a:ea typeface="Calibri"/>
                    <a:cs typeface="Calibri"/>
                    <a:sym typeface="Calibri"/>
                  </a:rPr>
                </a:br>
                <a:r>
                  <a:rPr b="0" i="0" lang="es-ES" sz="600" u="none" cap="none" strike="noStrike">
                    <a:solidFill>
                      <a:srgbClr val="000000"/>
                    </a:solidFill>
                    <a:latin typeface="Calibri"/>
                    <a:ea typeface="Calibri"/>
                    <a:cs typeface="Calibri"/>
                    <a:sym typeface="Calibri"/>
                  </a:rPr>
                  <a:t>y Coordinación</a:t>
                </a:r>
                <a:endParaRPr b="0" i="0" sz="600" u="none" cap="none" strike="noStrike">
                  <a:solidFill>
                    <a:srgbClr val="888888"/>
                  </a:solidFill>
                  <a:latin typeface="Calibri"/>
                  <a:ea typeface="Calibri"/>
                  <a:cs typeface="Calibri"/>
                  <a:sym typeface="Calibri"/>
                </a:endParaRPr>
              </a:p>
            </p:txBody>
          </p:sp>
        </p:grpSp>
        <p:pic>
          <p:nvPicPr>
            <p:cNvPr descr="iilp" id="197" name="Google Shape;197;g344f0bf17d5_0_140"/>
            <p:cNvPicPr preferRelativeResize="0"/>
            <p:nvPr/>
          </p:nvPicPr>
          <p:blipFill rotWithShape="1">
            <a:blip r:embed="rId5">
              <a:alphaModFix/>
            </a:blip>
            <a:srcRect b="0" l="0" r="0" t="0"/>
            <a:stretch/>
          </p:blipFill>
          <p:spPr>
            <a:xfrm>
              <a:off x="3856233" y="4277736"/>
              <a:ext cx="2148257" cy="378526"/>
            </a:xfrm>
            <a:prstGeom prst="rect">
              <a:avLst/>
            </a:prstGeom>
            <a:noFill/>
            <a:ln>
              <a:noFill/>
            </a:ln>
          </p:spPr>
        </p:pic>
        <p:pic>
          <p:nvPicPr>
            <p:cNvPr id="198" name="Google Shape;198;g344f0bf17d5_0_140"/>
            <p:cNvPicPr preferRelativeResize="0"/>
            <p:nvPr/>
          </p:nvPicPr>
          <p:blipFill rotWithShape="1">
            <a:blip r:embed="rId6">
              <a:alphaModFix/>
            </a:blip>
            <a:srcRect b="0" l="0" r="0" t="0"/>
            <a:stretch/>
          </p:blipFill>
          <p:spPr>
            <a:xfrm>
              <a:off x="1280599" y="4273412"/>
              <a:ext cx="2242750" cy="387175"/>
            </a:xfrm>
            <a:prstGeom prst="rect">
              <a:avLst/>
            </a:prstGeom>
            <a:noFill/>
            <a:ln>
              <a:noFill/>
            </a:ln>
          </p:spPr>
        </p:pic>
      </p:gr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1" name="Shape 541"/>
        <p:cNvGrpSpPr/>
        <p:nvPr/>
      </p:nvGrpSpPr>
      <p:grpSpPr>
        <a:xfrm>
          <a:off x="0" y="0"/>
          <a:ext cx="0" cy="0"/>
          <a:chOff x="0" y="0"/>
          <a:chExt cx="0" cy="0"/>
        </a:xfrm>
      </p:grpSpPr>
      <p:sp>
        <p:nvSpPr>
          <p:cNvPr id="542" name="Google Shape;542;p20"/>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543" name="Google Shape;543;p20"/>
          <p:cNvSpPr txBox="1"/>
          <p:nvPr>
            <p:ph idx="4294967295" type="body"/>
          </p:nvPr>
        </p:nvSpPr>
        <p:spPr>
          <a:xfrm>
            <a:off x="539750" y="1481176"/>
            <a:ext cx="8096250" cy="3070187"/>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b="1" lang="es-ES" sz="1400">
                <a:solidFill>
                  <a:srgbClr val="C00000"/>
                </a:solidFill>
                <a:latin typeface="Arial"/>
                <a:ea typeface="Arial"/>
                <a:cs typeface="Arial"/>
                <a:sym typeface="Arial"/>
              </a:rPr>
              <a:t>Preparing a script or draft with the basic content: selecting essential information</a:t>
            </a:r>
            <a:endParaRPr b="1"/>
          </a:p>
          <a:p>
            <a:pPr indent="0" lvl="0" marL="0" rtl="0" algn="l">
              <a:lnSpc>
                <a:spcPct val="115000"/>
              </a:lnSpc>
              <a:spcBef>
                <a:spcPts val="0"/>
              </a:spcBef>
              <a:spcAft>
                <a:spcPts val="0"/>
              </a:spcAft>
              <a:buSzPts val="1800"/>
              <a:buNone/>
            </a:pPr>
            <a:r>
              <a:t/>
            </a:r>
            <a:endParaRPr sz="1400">
              <a:solidFill>
                <a:srgbClr val="C00000"/>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Blank sheet of paper: write down the basic ideas of what you want to convey: </a:t>
            </a:r>
            <a:r>
              <a:rPr b="1" lang="es-ES" sz="1400">
                <a:solidFill>
                  <a:schemeClr val="dk2"/>
                </a:solidFill>
                <a:highlight>
                  <a:srgbClr val="C8BCC0"/>
                </a:highlight>
                <a:latin typeface="Arial"/>
                <a:ea typeface="Arial"/>
                <a:cs typeface="Arial"/>
                <a:sym typeface="Arial"/>
              </a:rPr>
              <a:t>all of them at first, and then discard those that won't fit.</a:t>
            </a:r>
            <a:endParaRPr b="1" sz="1400">
              <a:solidFill>
                <a:schemeClr val="dk2"/>
              </a:solidFill>
              <a:highlight>
                <a:srgbClr val="C8BCC0"/>
              </a:highlight>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p:txBody>
      </p:sp>
      <p:sp>
        <p:nvSpPr>
          <p:cNvPr id="544" name="Google Shape;544;p20"/>
          <p:cNvSpPr txBox="1"/>
          <p:nvPr/>
        </p:nvSpPr>
        <p:spPr>
          <a:xfrm>
            <a:off x="540000" y="900113"/>
            <a:ext cx="8096000" cy="521699"/>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3200"/>
              <a:buFont typeface="Roboto"/>
              <a:buNone/>
            </a:pPr>
            <a:r>
              <a:rPr b="0" i="0" lang="es-ES" sz="2000" u="none" cap="none" strike="noStrike">
                <a:solidFill>
                  <a:srgbClr val="C00000"/>
                </a:solidFill>
                <a:latin typeface="Arial"/>
                <a:ea typeface="Arial"/>
                <a:cs typeface="Arial"/>
                <a:sym typeface="Arial"/>
              </a:rPr>
              <a:t>2. How do we make a communication poster?</a:t>
            </a:r>
            <a:endParaRPr b="0" i="0" sz="2000" u="none" cap="none" strike="noStrike">
              <a:solidFill>
                <a:srgbClr val="C00000"/>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3200"/>
              <a:buFont typeface="Roboto"/>
              <a:buNone/>
            </a:pPr>
            <a:r>
              <a:t/>
            </a:r>
            <a:endParaRPr b="0" i="0" sz="2000" u="none" cap="none" strike="noStrike">
              <a:solidFill>
                <a:srgbClr val="C00000"/>
              </a:solidFill>
              <a:latin typeface="Arial"/>
              <a:ea typeface="Arial"/>
              <a:cs typeface="Arial"/>
              <a:sym typeface="Arial"/>
            </a:endParaRPr>
          </a:p>
        </p:txBody>
      </p:sp>
      <p:sp>
        <p:nvSpPr>
          <p:cNvPr id="545" name="Google Shape;545;p20"/>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chemeClr val="dk2"/>
                </a:solidFill>
                <a:latin typeface="Arial"/>
                <a:ea typeface="Arial"/>
                <a:cs typeface="Arial"/>
                <a:sym typeface="Arial"/>
              </a:rPr>
              <a:t>Scientific communication</a:t>
            </a:r>
            <a:endParaRPr b="0" i="0" sz="1400" u="none" cap="none" strike="noStrike">
              <a:solidFill>
                <a:srgbClr val="000000"/>
              </a:solidFill>
              <a:latin typeface="Arial"/>
              <a:ea typeface="Arial"/>
              <a:cs typeface="Arial"/>
              <a:sym typeface="Arial"/>
            </a:endParaRPr>
          </a:p>
        </p:txBody>
      </p:sp>
      <p:sp>
        <p:nvSpPr>
          <p:cNvPr id="546" name="Google Shape;546;p20"/>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0" i="0" lang="es-ES" sz="1200" u="none" cap="none" strike="noStrike">
                <a:solidFill>
                  <a:srgbClr val="8D8D8D"/>
                </a:solidFill>
                <a:latin typeface="Arial"/>
                <a:ea typeface="Arial"/>
                <a:cs typeface="Arial"/>
                <a:sym typeface="Arial"/>
              </a:rPr>
              <a:t>Saving my territory </a:t>
            </a:r>
            <a:r>
              <a:rPr b="0" i="0" lang="es-ES" sz="1200" u="none" cap="none" strike="noStrike">
                <a:solidFill>
                  <a:srgbClr val="1D1D1B"/>
                </a:solidFill>
                <a:latin typeface="Arial"/>
                <a:ea typeface="Arial"/>
                <a:cs typeface="Arial"/>
                <a:sym typeface="Arial"/>
              </a:rPr>
              <a:t>- Research and the Scientific Method</a:t>
            </a:r>
            <a:endParaRPr b="0" i="0" sz="1200" u="none" cap="none" strike="noStrike">
              <a:solidFill>
                <a:srgbClr val="1D1D1B"/>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0" name="Shape 550"/>
        <p:cNvGrpSpPr/>
        <p:nvPr/>
      </p:nvGrpSpPr>
      <p:grpSpPr>
        <a:xfrm>
          <a:off x="0" y="0"/>
          <a:ext cx="0" cy="0"/>
          <a:chOff x="0" y="0"/>
          <a:chExt cx="0" cy="0"/>
        </a:xfrm>
      </p:grpSpPr>
      <p:sp>
        <p:nvSpPr>
          <p:cNvPr id="551" name="Google Shape;551;p21"/>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552" name="Google Shape;552;p21"/>
          <p:cNvSpPr txBox="1"/>
          <p:nvPr>
            <p:ph idx="4294967295" type="body"/>
          </p:nvPr>
        </p:nvSpPr>
        <p:spPr>
          <a:xfrm>
            <a:off x="539750" y="1481176"/>
            <a:ext cx="3638550" cy="3070187"/>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b="1" lang="es-ES" sz="1400">
                <a:solidFill>
                  <a:srgbClr val="C00000"/>
                </a:solidFill>
                <a:latin typeface="Arial"/>
                <a:ea typeface="Arial"/>
                <a:cs typeface="Arial"/>
                <a:sym typeface="Arial"/>
              </a:rPr>
              <a:t>Preparing a script or draft with the basic content: </a:t>
            </a:r>
            <a:r>
              <a:rPr lang="es-ES" sz="1400">
                <a:solidFill>
                  <a:srgbClr val="C00000"/>
                </a:solidFill>
                <a:latin typeface="Arial"/>
                <a:ea typeface="Arial"/>
                <a:cs typeface="Arial"/>
                <a:sym typeface="Arial"/>
              </a:rPr>
              <a:t>selecting essential information</a:t>
            </a:r>
            <a:endParaRPr/>
          </a:p>
          <a:p>
            <a:pPr indent="0" lvl="0" marL="0" rtl="0" algn="l">
              <a:lnSpc>
                <a:spcPct val="115000"/>
              </a:lnSpc>
              <a:spcBef>
                <a:spcPts val="0"/>
              </a:spcBef>
              <a:spcAft>
                <a:spcPts val="0"/>
              </a:spcAft>
              <a:buSzPts val="1800"/>
              <a:buNone/>
            </a:pPr>
            <a:r>
              <a:t/>
            </a:r>
            <a:endParaRPr sz="1400">
              <a:solidFill>
                <a:srgbClr val="C00000"/>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Take out the </a:t>
            </a:r>
            <a:r>
              <a:rPr lang="es-ES" sz="1400">
                <a:solidFill>
                  <a:schemeClr val="dk2"/>
                </a:solidFill>
                <a:highlight>
                  <a:srgbClr val="C8BCC0"/>
                </a:highlight>
                <a:latin typeface="Arial"/>
                <a:ea typeface="Arial"/>
                <a:cs typeface="Arial"/>
                <a:sym typeface="Arial"/>
              </a:rPr>
              <a:t>5 basic ideas</a:t>
            </a:r>
            <a:r>
              <a:rPr lang="es-ES" sz="1400">
                <a:solidFill>
                  <a:schemeClr val="dk2"/>
                </a:solidFill>
                <a:latin typeface="Arial"/>
                <a:ea typeface="Arial"/>
                <a:cs typeface="Arial"/>
                <a:sym typeface="Arial"/>
              </a:rPr>
              <a:t> from this video.</a:t>
            </a:r>
            <a:endParaRPr/>
          </a:p>
          <a:p>
            <a:pPr indent="0" lvl="0" marL="0" rtl="0" algn="l">
              <a:lnSpc>
                <a:spcPct val="115000"/>
              </a:lnSpc>
              <a:spcBef>
                <a:spcPts val="0"/>
              </a:spcBef>
              <a:spcAft>
                <a:spcPts val="0"/>
              </a:spcAft>
              <a:buSzPts val="1800"/>
              <a:buNone/>
            </a:pPr>
            <a:r>
              <a:t/>
            </a:r>
            <a:endParaRPr sz="1400">
              <a:solidFill>
                <a:schemeClr val="dk2"/>
              </a:solidFill>
              <a:highlight>
                <a:srgbClr val="CBBFC3"/>
              </a:highlight>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highlight>
                <a:srgbClr val="CBBFC3"/>
              </a:highlight>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highlight>
                <a:srgbClr val="CBBFC3"/>
              </a:highlight>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highlight>
                <a:srgbClr val="CBBFC3"/>
              </a:highlight>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highlight>
                <a:srgbClr val="CBBFC3"/>
              </a:highlight>
              <a:latin typeface="Arial"/>
              <a:ea typeface="Arial"/>
              <a:cs typeface="Arial"/>
              <a:sym typeface="Arial"/>
            </a:endParaRPr>
          </a:p>
          <a:p>
            <a:pPr indent="0" lvl="0" marL="0" rtl="0" algn="l">
              <a:lnSpc>
                <a:spcPct val="115000"/>
              </a:lnSpc>
              <a:spcBef>
                <a:spcPts val="0"/>
              </a:spcBef>
              <a:spcAft>
                <a:spcPts val="0"/>
              </a:spcAft>
              <a:buSzPts val="1800"/>
              <a:buNone/>
            </a:pPr>
            <a:r>
              <a:rPr lang="es-ES" sz="1000">
                <a:solidFill>
                  <a:schemeClr val="dk2"/>
                </a:solidFill>
                <a:latin typeface="Arial"/>
                <a:ea typeface="Arial"/>
                <a:cs typeface="Arial"/>
                <a:sym typeface="Arial"/>
              </a:rPr>
              <a:t>Enlace: </a:t>
            </a:r>
            <a:r>
              <a:rPr lang="es-ES" sz="1000" u="sng">
                <a:solidFill>
                  <a:schemeClr val="dk2"/>
                </a:solidFill>
                <a:latin typeface="Arial"/>
                <a:ea typeface="Arial"/>
                <a:cs typeface="Arial"/>
                <a:sym typeface="Arial"/>
                <a:hlinkClick r:id="rId3">
                  <a:extLst>
                    <a:ext uri="{A12FA001-AC4F-418D-AE19-62706E023703}">
                      <ahyp:hlinkClr val="tx"/>
                    </a:ext>
                  </a:extLst>
                </a:hlinkClick>
              </a:rPr>
              <a:t>http://www.youtube.com/watch?v=IXR4ro9Q9zU</a:t>
            </a:r>
            <a:endParaRPr sz="1000">
              <a:solidFill>
                <a:schemeClr val="dk2"/>
              </a:solidFill>
              <a:latin typeface="Arial"/>
              <a:ea typeface="Arial"/>
              <a:cs typeface="Arial"/>
              <a:sym typeface="Arial"/>
            </a:endParaRPr>
          </a:p>
        </p:txBody>
      </p:sp>
      <p:sp>
        <p:nvSpPr>
          <p:cNvPr id="553" name="Google Shape;553;p21"/>
          <p:cNvSpPr/>
          <p:nvPr/>
        </p:nvSpPr>
        <p:spPr>
          <a:xfrm>
            <a:off x="4228578" y="3833633"/>
            <a:ext cx="4170087" cy="415077"/>
          </a:xfrm>
          <a:custGeom>
            <a:rect b="b" l="l" r="r" t="t"/>
            <a:pathLst>
              <a:path extrusionOk="0" h="1262166" w="3089302">
                <a:moveTo>
                  <a:pt x="34567" y="668551"/>
                </a:moveTo>
                <a:cubicBezTo>
                  <a:pt x="241495" y="471012"/>
                  <a:pt x="1840744" y="-75769"/>
                  <a:pt x="2277195" y="8820"/>
                </a:cubicBezTo>
                <a:cubicBezTo>
                  <a:pt x="2713646" y="93409"/>
                  <a:pt x="3634784" y="778251"/>
                  <a:pt x="2653272" y="1176085"/>
                </a:cubicBezTo>
                <a:cubicBezTo>
                  <a:pt x="2019903" y="1297083"/>
                  <a:pt x="1472075" y="1278646"/>
                  <a:pt x="1035624" y="1194057"/>
                </a:cubicBezTo>
                <a:cubicBezTo>
                  <a:pt x="599173" y="1109468"/>
                  <a:pt x="-172361" y="866090"/>
                  <a:pt x="34567" y="668551"/>
                </a:cubicBezTo>
                <a:close/>
              </a:path>
            </a:pathLst>
          </a:custGeom>
          <a:solidFill>
            <a:srgbClr val="CBBFC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pic>
        <p:nvPicPr>
          <p:cNvPr descr="Imagen que contiene Icono&#10;&#10;El contenido generado por IA puede ser incorrecto." id="554" name="Google Shape;554;p21"/>
          <p:cNvPicPr preferRelativeResize="0"/>
          <p:nvPr/>
        </p:nvPicPr>
        <p:blipFill rotWithShape="1">
          <a:blip r:embed="rId4">
            <a:alphaModFix/>
          </a:blip>
          <a:srcRect b="0" l="0" r="0" t="0"/>
          <a:stretch/>
        </p:blipFill>
        <p:spPr>
          <a:xfrm>
            <a:off x="4521201" y="1445057"/>
            <a:ext cx="4114800" cy="2543530"/>
          </a:xfrm>
          <a:prstGeom prst="rect">
            <a:avLst/>
          </a:prstGeom>
          <a:noFill/>
          <a:ln>
            <a:noFill/>
          </a:ln>
        </p:spPr>
      </p:pic>
      <p:pic>
        <p:nvPicPr>
          <p:cNvPr id="555" name="Google Shape;555;p21" title="Maryam Mirzajani, la estrella fugaz de las matemáticas #HicieronHistoria | UMH Sapiens">
            <a:hlinkClick r:id="rId5"/>
          </p:cNvPr>
          <p:cNvPicPr preferRelativeResize="0"/>
          <p:nvPr/>
        </p:nvPicPr>
        <p:blipFill rotWithShape="1">
          <a:blip r:embed="rId6">
            <a:alphaModFix/>
          </a:blip>
          <a:srcRect b="0" l="0" r="0" t="0"/>
          <a:stretch/>
        </p:blipFill>
        <p:spPr>
          <a:xfrm>
            <a:off x="4743451" y="1809750"/>
            <a:ext cx="3448050" cy="1838377"/>
          </a:xfrm>
          <a:prstGeom prst="rect">
            <a:avLst/>
          </a:prstGeom>
          <a:noFill/>
          <a:ln>
            <a:noFill/>
          </a:ln>
        </p:spPr>
      </p:pic>
      <p:sp>
        <p:nvSpPr>
          <p:cNvPr id="556" name="Google Shape;556;p21"/>
          <p:cNvSpPr txBox="1"/>
          <p:nvPr/>
        </p:nvSpPr>
        <p:spPr>
          <a:xfrm>
            <a:off x="540000" y="900113"/>
            <a:ext cx="8096100" cy="52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3200"/>
              <a:buFont typeface="Roboto"/>
              <a:buNone/>
            </a:pPr>
            <a:r>
              <a:rPr b="0" i="0" lang="es-ES" sz="2000" u="none" cap="none" strike="noStrike">
                <a:solidFill>
                  <a:srgbClr val="C00000"/>
                </a:solidFill>
                <a:latin typeface="Arial"/>
                <a:ea typeface="Arial"/>
                <a:cs typeface="Arial"/>
                <a:sym typeface="Arial"/>
              </a:rPr>
              <a:t>2. How do we make a communication poster?</a:t>
            </a:r>
            <a:endParaRPr b="0" i="0" sz="2000" u="none" cap="none" strike="noStrike">
              <a:solidFill>
                <a:srgbClr val="C00000"/>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3200"/>
              <a:buFont typeface="Roboto"/>
              <a:buNone/>
            </a:pPr>
            <a:r>
              <a:t/>
            </a:r>
            <a:endParaRPr b="0" i="0" sz="2000" u="none" cap="none" strike="noStrike">
              <a:solidFill>
                <a:srgbClr val="C00000"/>
              </a:solidFill>
              <a:latin typeface="Arial"/>
              <a:ea typeface="Arial"/>
              <a:cs typeface="Arial"/>
              <a:sym typeface="Arial"/>
            </a:endParaRPr>
          </a:p>
        </p:txBody>
      </p:sp>
      <p:sp>
        <p:nvSpPr>
          <p:cNvPr id="557" name="Google Shape;557;p21"/>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chemeClr val="dk2"/>
                </a:solidFill>
                <a:latin typeface="Arial"/>
                <a:ea typeface="Arial"/>
                <a:cs typeface="Arial"/>
                <a:sym typeface="Arial"/>
              </a:rPr>
              <a:t>Scientific communication</a:t>
            </a:r>
            <a:endParaRPr b="0" i="0" sz="1400" u="none" cap="none" strike="noStrike">
              <a:solidFill>
                <a:srgbClr val="000000"/>
              </a:solidFill>
              <a:latin typeface="Arial"/>
              <a:ea typeface="Arial"/>
              <a:cs typeface="Arial"/>
              <a:sym typeface="Arial"/>
            </a:endParaRPr>
          </a:p>
        </p:txBody>
      </p:sp>
      <p:sp>
        <p:nvSpPr>
          <p:cNvPr id="558" name="Google Shape;558;p21"/>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0" i="0" lang="es-ES" sz="1200" u="none" cap="none" strike="noStrike">
                <a:solidFill>
                  <a:srgbClr val="8D8D8D"/>
                </a:solidFill>
                <a:latin typeface="Arial"/>
                <a:ea typeface="Arial"/>
                <a:cs typeface="Arial"/>
                <a:sym typeface="Arial"/>
              </a:rPr>
              <a:t>Saving my territory </a:t>
            </a:r>
            <a:r>
              <a:rPr b="0" i="0" lang="es-ES" sz="1200" u="none" cap="none" strike="noStrike">
                <a:solidFill>
                  <a:srgbClr val="1D1D1B"/>
                </a:solidFill>
                <a:latin typeface="Arial"/>
                <a:ea typeface="Arial"/>
                <a:cs typeface="Arial"/>
                <a:sym typeface="Arial"/>
              </a:rPr>
              <a:t>- Research and the Scientific Method</a:t>
            </a:r>
            <a:endParaRPr b="0" i="0" sz="1200" u="none" cap="none" strike="noStrike">
              <a:solidFill>
                <a:srgbClr val="1D1D1B"/>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55"/>
                                        </p:tgtEl>
                                        <p:attrNameLst>
                                          <p:attrName>style.visibility</p:attrName>
                                        </p:attrNameLst>
                                      </p:cBhvr>
                                      <p:to>
                                        <p:strVal val="visible"/>
                                      </p:to>
                                    </p:set>
                                    <p:animEffect filter="fade" transition="in">
                                      <p:cBhvr>
                                        <p:cTn dur="1000"/>
                                        <p:tgtEl>
                                          <p:spTgt spid="55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2" name="Shape 562"/>
        <p:cNvGrpSpPr/>
        <p:nvPr/>
      </p:nvGrpSpPr>
      <p:grpSpPr>
        <a:xfrm>
          <a:off x="0" y="0"/>
          <a:ext cx="0" cy="0"/>
          <a:chOff x="0" y="0"/>
          <a:chExt cx="0" cy="0"/>
        </a:xfrm>
      </p:grpSpPr>
      <p:sp>
        <p:nvSpPr>
          <p:cNvPr id="563" name="Google Shape;563;p22"/>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564" name="Google Shape;564;p22"/>
          <p:cNvSpPr txBox="1"/>
          <p:nvPr>
            <p:ph idx="4294967295" type="body"/>
          </p:nvPr>
        </p:nvSpPr>
        <p:spPr>
          <a:xfrm>
            <a:off x="539750" y="1481176"/>
            <a:ext cx="8096250" cy="3070187"/>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b="1" lang="es-ES" sz="1400">
                <a:solidFill>
                  <a:srgbClr val="C00000"/>
                </a:solidFill>
                <a:latin typeface="Arial"/>
                <a:ea typeface="Arial"/>
                <a:cs typeface="Arial"/>
                <a:sym typeface="Arial"/>
              </a:rPr>
              <a:t>Preparing a script or draft with the basic content: selecting and ordering information. </a:t>
            </a:r>
            <a:endParaRPr b="1"/>
          </a:p>
          <a:p>
            <a:pPr indent="0" lvl="0" marL="0" rtl="0" algn="l">
              <a:lnSpc>
                <a:spcPct val="115000"/>
              </a:lnSpc>
              <a:spcBef>
                <a:spcPts val="0"/>
              </a:spcBef>
              <a:spcAft>
                <a:spcPts val="0"/>
              </a:spcAft>
              <a:buSzPts val="1800"/>
              <a:buNone/>
            </a:pPr>
            <a:r>
              <a:t/>
            </a:r>
            <a:endParaRPr sz="1400">
              <a:solidFill>
                <a:srgbClr val="C00000"/>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Proposed script:</a:t>
            </a:r>
            <a:endParaRPr/>
          </a:p>
          <a:p>
            <a:pPr indent="-171450" lvl="0" marL="285750" rtl="0" algn="l">
              <a:lnSpc>
                <a:spcPct val="115000"/>
              </a:lnSpc>
              <a:spcBef>
                <a:spcPts val="0"/>
              </a:spcBef>
              <a:spcAft>
                <a:spcPts val="0"/>
              </a:spcAft>
              <a:buSzPts val="1800"/>
              <a:buFont typeface="Arial"/>
              <a:buNone/>
            </a:pPr>
            <a:r>
              <a:t/>
            </a:r>
            <a:endParaRPr sz="1400">
              <a:solidFill>
                <a:schemeClr val="dk2"/>
              </a:solidFill>
              <a:latin typeface="Arial"/>
              <a:ea typeface="Arial"/>
              <a:cs typeface="Arial"/>
              <a:sym typeface="Arial"/>
            </a:endParaRPr>
          </a:p>
          <a:p>
            <a:pPr indent="-285750" lvl="0" marL="285750" rtl="0" algn="l">
              <a:lnSpc>
                <a:spcPct val="115000"/>
              </a:lnSpc>
              <a:spcBef>
                <a:spcPts val="0"/>
              </a:spcBef>
              <a:spcAft>
                <a:spcPts val="0"/>
              </a:spcAft>
              <a:buSzPts val="1800"/>
              <a:buFont typeface="Arial"/>
              <a:buChar char="•"/>
            </a:pPr>
            <a:r>
              <a:rPr lang="es-ES" sz="1400">
                <a:solidFill>
                  <a:schemeClr val="dk2"/>
                </a:solidFill>
                <a:highlight>
                  <a:srgbClr val="C8BCC0"/>
                </a:highlight>
                <a:latin typeface="Arial"/>
                <a:ea typeface="Arial"/>
                <a:cs typeface="Arial"/>
                <a:sym typeface="Arial"/>
              </a:rPr>
              <a:t>Who</a:t>
            </a:r>
            <a:r>
              <a:rPr lang="es-ES" sz="1400">
                <a:solidFill>
                  <a:schemeClr val="dk2"/>
                </a:solidFill>
                <a:latin typeface="Arial"/>
                <a:ea typeface="Arial"/>
                <a:cs typeface="Arial"/>
                <a:sym typeface="Arial"/>
              </a:rPr>
              <a:t> was Maryam Mirzajani?</a:t>
            </a:r>
            <a:endParaRPr sz="1400">
              <a:solidFill>
                <a:schemeClr val="dk2"/>
              </a:solidFill>
              <a:latin typeface="Arial"/>
              <a:ea typeface="Arial"/>
              <a:cs typeface="Arial"/>
              <a:sym typeface="Arial"/>
            </a:endParaRPr>
          </a:p>
          <a:p>
            <a:pPr indent="-285750" lvl="0" marL="285750" rtl="0" algn="l">
              <a:lnSpc>
                <a:spcPct val="115000"/>
              </a:lnSpc>
              <a:spcBef>
                <a:spcPts val="0"/>
              </a:spcBef>
              <a:spcAft>
                <a:spcPts val="0"/>
              </a:spcAft>
              <a:buSzPts val="1800"/>
              <a:buFont typeface="Arial"/>
              <a:buChar char="•"/>
            </a:pPr>
            <a:r>
              <a:rPr lang="es-ES" sz="1400">
                <a:solidFill>
                  <a:schemeClr val="dk2"/>
                </a:solidFill>
                <a:highlight>
                  <a:srgbClr val="C8BCC0"/>
                </a:highlight>
                <a:latin typeface="Arial"/>
                <a:ea typeface="Arial"/>
                <a:cs typeface="Arial"/>
                <a:sym typeface="Arial"/>
              </a:rPr>
              <a:t>Why</a:t>
            </a:r>
            <a:r>
              <a:rPr lang="es-ES" sz="1400">
                <a:solidFill>
                  <a:schemeClr val="dk2"/>
                </a:solidFill>
                <a:latin typeface="Arial"/>
                <a:ea typeface="Arial"/>
                <a:cs typeface="Arial"/>
                <a:sym typeface="Arial"/>
              </a:rPr>
              <a:t> is her work in the field of mathematics </a:t>
            </a:r>
            <a:r>
              <a:rPr lang="es-ES" sz="1400">
                <a:solidFill>
                  <a:schemeClr val="dk2"/>
                </a:solidFill>
                <a:highlight>
                  <a:srgbClr val="C8BCC0"/>
                </a:highlight>
                <a:latin typeface="Arial"/>
                <a:ea typeface="Arial"/>
                <a:cs typeface="Arial"/>
                <a:sym typeface="Arial"/>
              </a:rPr>
              <a:t>important</a:t>
            </a:r>
            <a:r>
              <a:rPr lang="es-ES" sz="1400">
                <a:solidFill>
                  <a:schemeClr val="dk2"/>
                </a:solidFill>
                <a:latin typeface="Arial"/>
                <a:ea typeface="Arial"/>
                <a:cs typeface="Arial"/>
                <a:sym typeface="Arial"/>
              </a:rPr>
              <a:t>? What makes her special?</a:t>
            </a:r>
            <a:endParaRPr sz="1400">
              <a:solidFill>
                <a:schemeClr val="dk2"/>
              </a:solidFill>
              <a:latin typeface="Arial"/>
              <a:ea typeface="Arial"/>
              <a:cs typeface="Arial"/>
              <a:sym typeface="Arial"/>
            </a:endParaRPr>
          </a:p>
          <a:p>
            <a:pPr indent="-285750" lvl="0" marL="285750" rtl="0" algn="l">
              <a:lnSpc>
                <a:spcPct val="115000"/>
              </a:lnSpc>
              <a:spcBef>
                <a:spcPts val="0"/>
              </a:spcBef>
              <a:spcAft>
                <a:spcPts val="0"/>
              </a:spcAft>
              <a:buSzPts val="1800"/>
              <a:buFont typeface="Arial"/>
              <a:buChar char="•"/>
            </a:pPr>
            <a:r>
              <a:rPr lang="es-ES" sz="1400">
                <a:solidFill>
                  <a:schemeClr val="dk2"/>
                </a:solidFill>
                <a:latin typeface="Arial"/>
                <a:ea typeface="Arial"/>
                <a:cs typeface="Arial"/>
                <a:sym typeface="Arial"/>
              </a:rPr>
              <a:t>What are her </a:t>
            </a:r>
            <a:r>
              <a:rPr lang="es-ES" sz="1400">
                <a:solidFill>
                  <a:schemeClr val="dk2"/>
                </a:solidFill>
                <a:highlight>
                  <a:srgbClr val="C8BCC0"/>
                </a:highlight>
                <a:latin typeface="Arial"/>
                <a:ea typeface="Arial"/>
                <a:cs typeface="Arial"/>
                <a:sym typeface="Arial"/>
              </a:rPr>
              <a:t>groundbreaking ideas</a:t>
            </a:r>
            <a:r>
              <a:rPr lang="es-ES" sz="1400">
                <a:solidFill>
                  <a:schemeClr val="dk2"/>
                </a:solidFill>
                <a:latin typeface="Arial"/>
                <a:ea typeface="Arial"/>
                <a:cs typeface="Arial"/>
                <a:sym typeface="Arial"/>
              </a:rPr>
              <a:t>? </a:t>
            </a:r>
            <a:r>
              <a:rPr lang="es-ES" sz="1400">
                <a:solidFill>
                  <a:schemeClr val="dk2"/>
                </a:solidFill>
                <a:highlight>
                  <a:srgbClr val="C8BCC0"/>
                </a:highlight>
                <a:latin typeface="Arial"/>
                <a:ea typeface="Arial"/>
                <a:cs typeface="Arial"/>
                <a:sym typeface="Arial"/>
              </a:rPr>
              <a:t>What does she suggest</a:t>
            </a:r>
            <a:r>
              <a:rPr lang="es-ES" sz="1400">
                <a:solidFill>
                  <a:schemeClr val="dk2"/>
                </a:solidFill>
                <a:latin typeface="Arial"/>
                <a:ea typeface="Arial"/>
                <a:cs typeface="Arial"/>
                <a:sym typeface="Arial"/>
              </a:rPr>
              <a:t>?</a:t>
            </a:r>
            <a:endParaRPr sz="1400">
              <a:solidFill>
                <a:schemeClr val="dk2"/>
              </a:solidFill>
              <a:latin typeface="Arial"/>
              <a:ea typeface="Arial"/>
              <a:cs typeface="Arial"/>
              <a:sym typeface="Arial"/>
            </a:endParaRPr>
          </a:p>
          <a:p>
            <a:pPr indent="-285750" lvl="0" marL="285750" rtl="0" algn="l">
              <a:lnSpc>
                <a:spcPct val="115000"/>
              </a:lnSpc>
              <a:spcBef>
                <a:spcPts val="0"/>
              </a:spcBef>
              <a:spcAft>
                <a:spcPts val="0"/>
              </a:spcAft>
              <a:buSzPts val="1800"/>
              <a:buFont typeface="Arial"/>
              <a:buChar char="•"/>
            </a:pPr>
            <a:r>
              <a:rPr lang="es-ES" sz="1400">
                <a:solidFill>
                  <a:schemeClr val="dk2"/>
                </a:solidFill>
                <a:highlight>
                  <a:srgbClr val="C8BCC0"/>
                </a:highlight>
                <a:latin typeface="Arial"/>
                <a:ea typeface="Arial"/>
                <a:cs typeface="Arial"/>
                <a:sym typeface="Arial"/>
              </a:rPr>
              <a:t>How is her research applied</a:t>
            </a:r>
            <a:r>
              <a:rPr lang="es-ES" sz="1400">
                <a:solidFill>
                  <a:schemeClr val="dk2"/>
                </a:solidFill>
                <a:latin typeface="Arial"/>
                <a:ea typeface="Arial"/>
                <a:cs typeface="Arial"/>
                <a:sym typeface="Arial"/>
              </a:rPr>
              <a:t> today?</a:t>
            </a:r>
            <a:endParaRPr sz="1400">
              <a:solidFill>
                <a:schemeClr val="dk2"/>
              </a:solidFill>
              <a:latin typeface="Arial"/>
              <a:ea typeface="Arial"/>
              <a:cs typeface="Arial"/>
              <a:sym typeface="Arial"/>
            </a:endParaRPr>
          </a:p>
          <a:p>
            <a:pPr indent="-285750" lvl="0" marL="285750" rtl="0" algn="l">
              <a:lnSpc>
                <a:spcPct val="115000"/>
              </a:lnSpc>
              <a:spcBef>
                <a:spcPts val="0"/>
              </a:spcBef>
              <a:spcAft>
                <a:spcPts val="0"/>
              </a:spcAft>
              <a:buSzPts val="1800"/>
              <a:buFont typeface="Arial"/>
              <a:buChar char="•"/>
            </a:pPr>
            <a:r>
              <a:rPr lang="es-ES" sz="1400">
                <a:solidFill>
                  <a:schemeClr val="dk2"/>
                </a:solidFill>
                <a:latin typeface="Arial"/>
                <a:ea typeface="Arial"/>
                <a:cs typeface="Arial"/>
                <a:sym typeface="Arial"/>
              </a:rPr>
              <a:t>What is her </a:t>
            </a:r>
            <a:r>
              <a:rPr lang="es-ES" sz="1400">
                <a:solidFill>
                  <a:schemeClr val="dk2"/>
                </a:solidFill>
                <a:highlight>
                  <a:srgbClr val="C8BCC0"/>
                </a:highlight>
                <a:latin typeface="Arial"/>
                <a:ea typeface="Arial"/>
                <a:cs typeface="Arial"/>
                <a:sym typeface="Arial"/>
              </a:rPr>
              <a:t>legacy</a:t>
            </a:r>
            <a:r>
              <a:rPr lang="es-ES" sz="1400">
                <a:solidFill>
                  <a:schemeClr val="dk2"/>
                </a:solidFill>
                <a:latin typeface="Arial"/>
                <a:ea typeface="Arial"/>
                <a:cs typeface="Arial"/>
                <a:sym typeface="Arial"/>
              </a:rPr>
              <a:t>? What were her </a:t>
            </a:r>
            <a:r>
              <a:rPr lang="es-ES" sz="1400">
                <a:solidFill>
                  <a:schemeClr val="dk2"/>
                </a:solidFill>
                <a:highlight>
                  <a:srgbClr val="C8BCC0"/>
                </a:highlight>
                <a:latin typeface="Arial"/>
                <a:ea typeface="Arial"/>
                <a:cs typeface="Arial"/>
                <a:sym typeface="Arial"/>
              </a:rPr>
              <a:t>inspirational messages</a:t>
            </a:r>
            <a:r>
              <a:rPr lang="es-ES" sz="1400">
                <a:solidFill>
                  <a:schemeClr val="dk2"/>
                </a:solidFill>
                <a:latin typeface="Arial"/>
                <a:ea typeface="Arial"/>
                <a:cs typeface="Arial"/>
                <a:sym typeface="Arial"/>
              </a:rPr>
              <a:t>?</a:t>
            </a:r>
            <a:endParaRPr sz="1400">
              <a:solidFill>
                <a:schemeClr val="dk2"/>
              </a:solidFill>
              <a:latin typeface="Arial"/>
              <a:ea typeface="Arial"/>
              <a:cs typeface="Arial"/>
              <a:sym typeface="Arial"/>
            </a:endParaRPr>
          </a:p>
        </p:txBody>
      </p:sp>
      <p:sp>
        <p:nvSpPr>
          <p:cNvPr id="565" name="Google Shape;565;p22"/>
          <p:cNvSpPr txBox="1"/>
          <p:nvPr/>
        </p:nvSpPr>
        <p:spPr>
          <a:xfrm>
            <a:off x="540000" y="900113"/>
            <a:ext cx="8096100" cy="52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3200"/>
              <a:buFont typeface="Roboto"/>
              <a:buNone/>
            </a:pPr>
            <a:r>
              <a:rPr b="0" i="0" lang="es-ES" sz="2000" u="none" cap="none" strike="noStrike">
                <a:solidFill>
                  <a:srgbClr val="C00000"/>
                </a:solidFill>
                <a:latin typeface="Arial"/>
                <a:ea typeface="Arial"/>
                <a:cs typeface="Arial"/>
                <a:sym typeface="Arial"/>
              </a:rPr>
              <a:t>2. How do we make a communication poster?</a:t>
            </a:r>
            <a:endParaRPr b="0" i="0" sz="2000" u="none" cap="none" strike="noStrike">
              <a:solidFill>
                <a:srgbClr val="C00000"/>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3200"/>
              <a:buFont typeface="Roboto"/>
              <a:buNone/>
            </a:pPr>
            <a:r>
              <a:t/>
            </a:r>
            <a:endParaRPr b="0" i="0" sz="2000" u="none" cap="none" strike="noStrike">
              <a:solidFill>
                <a:srgbClr val="C00000"/>
              </a:solidFill>
              <a:latin typeface="Arial"/>
              <a:ea typeface="Arial"/>
              <a:cs typeface="Arial"/>
              <a:sym typeface="Arial"/>
            </a:endParaRPr>
          </a:p>
        </p:txBody>
      </p:sp>
      <p:sp>
        <p:nvSpPr>
          <p:cNvPr id="566" name="Google Shape;566;p22"/>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chemeClr val="dk2"/>
                </a:solidFill>
                <a:latin typeface="Arial"/>
                <a:ea typeface="Arial"/>
                <a:cs typeface="Arial"/>
                <a:sym typeface="Arial"/>
              </a:rPr>
              <a:t>Scientific communication</a:t>
            </a:r>
            <a:endParaRPr b="0" i="0" sz="1400" u="none" cap="none" strike="noStrike">
              <a:solidFill>
                <a:srgbClr val="000000"/>
              </a:solidFill>
              <a:latin typeface="Arial"/>
              <a:ea typeface="Arial"/>
              <a:cs typeface="Arial"/>
              <a:sym typeface="Arial"/>
            </a:endParaRPr>
          </a:p>
        </p:txBody>
      </p:sp>
      <p:sp>
        <p:nvSpPr>
          <p:cNvPr id="567" name="Google Shape;567;p22"/>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0" i="0" lang="es-ES" sz="1200" u="none" cap="none" strike="noStrike">
                <a:solidFill>
                  <a:srgbClr val="8D8D8D"/>
                </a:solidFill>
                <a:latin typeface="Arial"/>
                <a:ea typeface="Arial"/>
                <a:cs typeface="Arial"/>
                <a:sym typeface="Arial"/>
              </a:rPr>
              <a:t>Saving my territory </a:t>
            </a:r>
            <a:r>
              <a:rPr b="0" i="0" lang="es-ES" sz="1200" u="none" cap="none" strike="noStrike">
                <a:solidFill>
                  <a:srgbClr val="1D1D1B"/>
                </a:solidFill>
                <a:latin typeface="Arial"/>
                <a:ea typeface="Arial"/>
                <a:cs typeface="Arial"/>
                <a:sym typeface="Arial"/>
              </a:rPr>
              <a:t>- Research and the Scientific Method</a:t>
            </a:r>
            <a:endParaRPr b="0" i="0" sz="1200" u="none" cap="none" strike="noStrike">
              <a:solidFill>
                <a:srgbClr val="1D1D1B"/>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1" name="Shape 571"/>
        <p:cNvGrpSpPr/>
        <p:nvPr/>
      </p:nvGrpSpPr>
      <p:grpSpPr>
        <a:xfrm>
          <a:off x="0" y="0"/>
          <a:ext cx="0" cy="0"/>
          <a:chOff x="0" y="0"/>
          <a:chExt cx="0" cy="0"/>
        </a:xfrm>
      </p:grpSpPr>
      <p:sp>
        <p:nvSpPr>
          <p:cNvPr id="572" name="Google Shape;572;p23"/>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573" name="Google Shape;573;p23"/>
          <p:cNvSpPr txBox="1"/>
          <p:nvPr>
            <p:ph idx="4294967295" type="body"/>
          </p:nvPr>
        </p:nvSpPr>
        <p:spPr>
          <a:xfrm>
            <a:off x="539750" y="1481176"/>
            <a:ext cx="8096250" cy="3070187"/>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b="1" lang="es-ES" sz="1400">
                <a:solidFill>
                  <a:srgbClr val="C00000"/>
                </a:solidFill>
                <a:latin typeface="Arial"/>
                <a:ea typeface="Arial"/>
                <a:cs typeface="Arial"/>
                <a:sym typeface="Arial"/>
              </a:rPr>
              <a:t>Preparing a script or draft with the basic content: selecting and ordering information.</a:t>
            </a:r>
            <a:endParaRPr b="1"/>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a:p>
            <a:pPr indent="-285750" lvl="0" marL="285750" rtl="0" algn="l">
              <a:lnSpc>
                <a:spcPct val="115000"/>
              </a:lnSpc>
              <a:spcBef>
                <a:spcPts val="0"/>
              </a:spcBef>
              <a:spcAft>
                <a:spcPts val="0"/>
              </a:spcAft>
              <a:buSzPts val="1800"/>
              <a:buFont typeface="Arial"/>
              <a:buChar char="•"/>
            </a:pPr>
            <a:r>
              <a:rPr lang="es-ES" sz="1400">
                <a:solidFill>
                  <a:schemeClr val="dk2"/>
                </a:solidFill>
                <a:latin typeface="Arial"/>
                <a:ea typeface="Arial"/>
                <a:cs typeface="Arial"/>
                <a:sym typeface="Arial"/>
              </a:rPr>
              <a:t>Maryam Mirzajani was the first woman to receive the Fields Medal, the highest mathematical accolade given to young people who have made great contributions to the field. She died when she was very young.</a:t>
            </a:r>
            <a:endParaRPr sz="1400">
              <a:solidFill>
                <a:schemeClr val="dk2"/>
              </a:solidFill>
              <a:latin typeface="Arial"/>
              <a:ea typeface="Arial"/>
              <a:cs typeface="Arial"/>
              <a:sym typeface="Arial"/>
            </a:endParaRPr>
          </a:p>
          <a:p>
            <a:pPr indent="-285750" lvl="0" marL="285750" rtl="0" algn="l">
              <a:lnSpc>
                <a:spcPct val="115000"/>
              </a:lnSpc>
              <a:spcBef>
                <a:spcPts val="0"/>
              </a:spcBef>
              <a:spcAft>
                <a:spcPts val="0"/>
              </a:spcAft>
              <a:buSzPts val="1800"/>
              <a:buFont typeface="Arial"/>
              <a:buChar char="•"/>
            </a:pPr>
            <a:r>
              <a:rPr lang="es-ES" sz="1400">
                <a:solidFill>
                  <a:schemeClr val="dk2"/>
                </a:solidFill>
                <a:latin typeface="Arial"/>
                <a:ea typeface="Arial"/>
                <a:cs typeface="Arial"/>
                <a:sym typeface="Arial"/>
              </a:rPr>
              <a:t>She saw mathematics as a puzzle, and she was truly passionate about it. She tackled mathematical challenges in a new way.</a:t>
            </a:r>
            <a:endParaRPr sz="1400">
              <a:solidFill>
                <a:schemeClr val="dk2"/>
              </a:solidFill>
              <a:latin typeface="Arial"/>
              <a:ea typeface="Arial"/>
              <a:cs typeface="Arial"/>
              <a:sym typeface="Arial"/>
            </a:endParaRPr>
          </a:p>
          <a:p>
            <a:pPr indent="-285750" lvl="0" marL="285750" rtl="0" algn="l">
              <a:lnSpc>
                <a:spcPct val="115000"/>
              </a:lnSpc>
              <a:spcBef>
                <a:spcPts val="0"/>
              </a:spcBef>
              <a:spcAft>
                <a:spcPts val="0"/>
              </a:spcAft>
              <a:buSzPts val="1800"/>
              <a:buFont typeface="Arial"/>
              <a:buChar char="•"/>
            </a:pPr>
            <a:r>
              <a:rPr lang="es-ES" sz="1400">
                <a:solidFill>
                  <a:schemeClr val="dk2"/>
                </a:solidFill>
                <a:latin typeface="Arial"/>
                <a:ea typeface="Arial"/>
                <a:cs typeface="Arial"/>
                <a:sym typeface="Arial"/>
              </a:rPr>
              <a:t>She looked at unsolved problems related to snooker and circular trajectories. She suggested changing the focus by looking at how the table moved around the ball, rather than the how the ball moved on the table.</a:t>
            </a:r>
            <a:endParaRPr sz="1400">
              <a:solidFill>
                <a:schemeClr val="dk2"/>
              </a:solidFill>
              <a:latin typeface="Arial"/>
              <a:ea typeface="Arial"/>
              <a:cs typeface="Arial"/>
              <a:sym typeface="Arial"/>
            </a:endParaRPr>
          </a:p>
          <a:p>
            <a:pPr indent="-285750" lvl="0" marL="285750" rtl="0" algn="l">
              <a:lnSpc>
                <a:spcPct val="115000"/>
              </a:lnSpc>
              <a:spcBef>
                <a:spcPts val="0"/>
              </a:spcBef>
              <a:spcAft>
                <a:spcPts val="0"/>
              </a:spcAft>
              <a:buSzPts val="1800"/>
              <a:buFont typeface="Arial"/>
              <a:buChar char="•"/>
            </a:pPr>
            <a:r>
              <a:rPr lang="es-ES" sz="1400">
                <a:solidFill>
                  <a:schemeClr val="dk2"/>
                </a:solidFill>
                <a:latin typeface="Arial"/>
                <a:ea typeface="Arial"/>
                <a:cs typeface="Arial"/>
                <a:sym typeface="Arial"/>
              </a:rPr>
              <a:t>Her results can be applied to theoretical physics, quantum theory, cryptography…</a:t>
            </a:r>
            <a:endParaRPr sz="1400">
              <a:solidFill>
                <a:schemeClr val="dk2"/>
              </a:solidFill>
              <a:latin typeface="Arial"/>
              <a:ea typeface="Arial"/>
              <a:cs typeface="Arial"/>
              <a:sym typeface="Arial"/>
            </a:endParaRPr>
          </a:p>
          <a:p>
            <a:pPr indent="-285750" lvl="0" marL="285750" rtl="0" algn="l">
              <a:lnSpc>
                <a:spcPct val="115000"/>
              </a:lnSpc>
              <a:spcBef>
                <a:spcPts val="0"/>
              </a:spcBef>
              <a:spcAft>
                <a:spcPts val="0"/>
              </a:spcAft>
              <a:buSzPts val="1800"/>
              <a:buFont typeface="Arial"/>
              <a:buChar char="•"/>
            </a:pPr>
            <a:r>
              <a:rPr lang="es-ES" sz="1400">
                <a:solidFill>
                  <a:schemeClr val="dk2"/>
                </a:solidFill>
                <a:latin typeface="Arial"/>
                <a:ea typeface="Arial"/>
                <a:cs typeface="Arial"/>
                <a:sym typeface="Arial"/>
              </a:rPr>
              <a:t>She is a role model for women scientists.</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p:txBody>
      </p:sp>
      <p:sp>
        <p:nvSpPr>
          <p:cNvPr id="574" name="Google Shape;574;p23"/>
          <p:cNvSpPr/>
          <p:nvPr/>
        </p:nvSpPr>
        <p:spPr>
          <a:xfrm>
            <a:off x="112760" y="2827740"/>
            <a:ext cx="451500" cy="1350560"/>
          </a:xfrm>
          <a:prstGeom prst="curvedRightArrow">
            <a:avLst>
              <a:gd fmla="val 25000" name="adj1"/>
              <a:gd fmla="val 50000" name="adj2"/>
              <a:gd fmla="val 25000" name="adj3"/>
            </a:avLst>
          </a:prstGeom>
          <a:solidFill>
            <a:srgbClr val="CBBFC3"/>
          </a:solidFill>
          <a:ln cap="flat" cmpd="sng" w="9525">
            <a:solidFill>
              <a:srgbClr val="CBBFC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5" name="Google Shape;575;p23"/>
          <p:cNvSpPr/>
          <p:nvPr/>
        </p:nvSpPr>
        <p:spPr>
          <a:xfrm rot="10800000">
            <a:off x="8555231" y="2262206"/>
            <a:ext cx="451500" cy="1538700"/>
          </a:xfrm>
          <a:prstGeom prst="curvedRightArrow">
            <a:avLst>
              <a:gd fmla="val 25000" name="adj1"/>
              <a:gd fmla="val 50000" name="adj2"/>
              <a:gd fmla="val 25000" name="adj3"/>
            </a:avLst>
          </a:prstGeom>
          <a:solidFill>
            <a:srgbClr val="CBBFC3"/>
          </a:solidFill>
          <a:ln cap="flat" cmpd="sng" w="9525">
            <a:solidFill>
              <a:srgbClr val="CBBFC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6" name="Google Shape;576;p23"/>
          <p:cNvSpPr txBox="1"/>
          <p:nvPr/>
        </p:nvSpPr>
        <p:spPr>
          <a:xfrm>
            <a:off x="540000" y="900113"/>
            <a:ext cx="8096100" cy="52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3200"/>
              <a:buFont typeface="Roboto"/>
              <a:buNone/>
            </a:pPr>
            <a:r>
              <a:rPr b="0" i="0" lang="es-ES" sz="2000" u="none" cap="none" strike="noStrike">
                <a:solidFill>
                  <a:srgbClr val="C00000"/>
                </a:solidFill>
                <a:latin typeface="Arial"/>
                <a:ea typeface="Arial"/>
                <a:cs typeface="Arial"/>
                <a:sym typeface="Arial"/>
              </a:rPr>
              <a:t>2. How do we make a communication poster?</a:t>
            </a:r>
            <a:endParaRPr b="0" i="0" sz="2000" u="none" cap="none" strike="noStrike">
              <a:solidFill>
                <a:srgbClr val="C00000"/>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3200"/>
              <a:buFont typeface="Roboto"/>
              <a:buNone/>
            </a:pPr>
            <a:r>
              <a:t/>
            </a:r>
            <a:endParaRPr b="0" i="0" sz="2000" u="none" cap="none" strike="noStrike">
              <a:solidFill>
                <a:srgbClr val="C00000"/>
              </a:solidFill>
              <a:latin typeface="Arial"/>
              <a:ea typeface="Arial"/>
              <a:cs typeface="Arial"/>
              <a:sym typeface="Arial"/>
            </a:endParaRPr>
          </a:p>
        </p:txBody>
      </p:sp>
      <p:sp>
        <p:nvSpPr>
          <p:cNvPr id="577" name="Google Shape;577;p23"/>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chemeClr val="dk2"/>
                </a:solidFill>
                <a:latin typeface="Arial"/>
                <a:ea typeface="Arial"/>
                <a:cs typeface="Arial"/>
                <a:sym typeface="Arial"/>
              </a:rPr>
              <a:t>Scientific communication</a:t>
            </a:r>
            <a:endParaRPr b="0" i="0" sz="1400" u="none" cap="none" strike="noStrike">
              <a:solidFill>
                <a:srgbClr val="000000"/>
              </a:solidFill>
              <a:latin typeface="Arial"/>
              <a:ea typeface="Arial"/>
              <a:cs typeface="Arial"/>
              <a:sym typeface="Arial"/>
            </a:endParaRPr>
          </a:p>
        </p:txBody>
      </p:sp>
      <p:sp>
        <p:nvSpPr>
          <p:cNvPr id="578" name="Google Shape;578;p23"/>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0" i="0" lang="es-ES" sz="1200" u="none" cap="none" strike="noStrike">
                <a:solidFill>
                  <a:srgbClr val="8D8D8D"/>
                </a:solidFill>
                <a:latin typeface="Arial"/>
                <a:ea typeface="Arial"/>
                <a:cs typeface="Arial"/>
                <a:sym typeface="Arial"/>
              </a:rPr>
              <a:t>Saving my territory </a:t>
            </a:r>
            <a:r>
              <a:rPr b="0" i="0" lang="es-ES" sz="1200" u="none" cap="none" strike="noStrike">
                <a:solidFill>
                  <a:srgbClr val="1D1D1B"/>
                </a:solidFill>
                <a:latin typeface="Arial"/>
                <a:ea typeface="Arial"/>
                <a:cs typeface="Arial"/>
                <a:sym typeface="Arial"/>
              </a:rPr>
              <a:t>- Research and the Scientific Method</a:t>
            </a:r>
            <a:endParaRPr b="0" i="0" sz="1200" u="none" cap="none" strike="noStrike">
              <a:solidFill>
                <a:srgbClr val="1D1D1B"/>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2" name="Shape 582"/>
        <p:cNvGrpSpPr/>
        <p:nvPr/>
      </p:nvGrpSpPr>
      <p:grpSpPr>
        <a:xfrm>
          <a:off x="0" y="0"/>
          <a:ext cx="0" cy="0"/>
          <a:chOff x="0" y="0"/>
          <a:chExt cx="0" cy="0"/>
        </a:xfrm>
      </p:grpSpPr>
      <p:sp>
        <p:nvSpPr>
          <p:cNvPr id="583" name="Google Shape;583;p24"/>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584" name="Google Shape;584;p24"/>
          <p:cNvSpPr txBox="1"/>
          <p:nvPr>
            <p:ph idx="4294967295" type="body"/>
          </p:nvPr>
        </p:nvSpPr>
        <p:spPr>
          <a:xfrm>
            <a:off x="539750" y="1481176"/>
            <a:ext cx="8096250" cy="3070187"/>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b="1" lang="es-ES" sz="1400">
                <a:solidFill>
                  <a:srgbClr val="C00000"/>
                </a:solidFill>
                <a:latin typeface="Arial"/>
                <a:ea typeface="Arial"/>
                <a:cs typeface="Arial"/>
                <a:sym typeface="Arial"/>
              </a:rPr>
              <a:t>Tools for designing communication posters.</a:t>
            </a:r>
            <a:endParaRPr/>
          </a:p>
          <a:p>
            <a:pPr indent="0" lvl="0" marL="0" rtl="0" algn="l">
              <a:lnSpc>
                <a:spcPct val="115000"/>
              </a:lnSpc>
              <a:spcBef>
                <a:spcPts val="0"/>
              </a:spcBef>
              <a:spcAft>
                <a:spcPts val="0"/>
              </a:spcAft>
              <a:buSzPts val="1800"/>
              <a:buNone/>
            </a:pPr>
            <a:r>
              <a:t/>
            </a:r>
            <a:endParaRPr sz="1400">
              <a:solidFill>
                <a:srgbClr val="C00000"/>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For example…</a:t>
            </a:r>
            <a:endParaRPr/>
          </a:p>
        </p:txBody>
      </p:sp>
      <p:pic>
        <p:nvPicPr>
          <p:cNvPr id="585" name="Google Shape;585;p24"/>
          <p:cNvPicPr preferRelativeResize="0"/>
          <p:nvPr/>
        </p:nvPicPr>
        <p:blipFill rotWithShape="1">
          <a:blip r:embed="rId3">
            <a:alphaModFix/>
          </a:blip>
          <a:srcRect b="0" l="0" r="0" t="0"/>
          <a:stretch/>
        </p:blipFill>
        <p:spPr>
          <a:xfrm>
            <a:off x="539750" y="2921189"/>
            <a:ext cx="1534620" cy="1534620"/>
          </a:xfrm>
          <a:prstGeom prst="rect">
            <a:avLst/>
          </a:prstGeom>
          <a:noFill/>
          <a:ln>
            <a:noFill/>
          </a:ln>
        </p:spPr>
      </p:pic>
      <p:pic>
        <p:nvPicPr>
          <p:cNvPr id="586" name="Google Shape;586;p24"/>
          <p:cNvPicPr preferRelativeResize="0"/>
          <p:nvPr/>
        </p:nvPicPr>
        <p:blipFill rotWithShape="1">
          <a:blip r:embed="rId4">
            <a:alphaModFix/>
          </a:blip>
          <a:srcRect b="0" l="0" r="0" t="0"/>
          <a:stretch/>
        </p:blipFill>
        <p:spPr>
          <a:xfrm>
            <a:off x="2583075" y="2893325"/>
            <a:ext cx="1597539" cy="1562484"/>
          </a:xfrm>
          <a:prstGeom prst="rect">
            <a:avLst/>
          </a:prstGeom>
          <a:noFill/>
          <a:ln>
            <a:noFill/>
          </a:ln>
        </p:spPr>
      </p:pic>
      <p:pic>
        <p:nvPicPr>
          <p:cNvPr id="587" name="Google Shape;587;p24"/>
          <p:cNvPicPr preferRelativeResize="0"/>
          <p:nvPr/>
        </p:nvPicPr>
        <p:blipFill rotWithShape="1">
          <a:blip r:embed="rId5">
            <a:alphaModFix/>
          </a:blip>
          <a:srcRect b="0" l="0" r="0" t="0"/>
          <a:stretch/>
        </p:blipFill>
        <p:spPr>
          <a:xfrm>
            <a:off x="4689319" y="2847184"/>
            <a:ext cx="1644878" cy="1608625"/>
          </a:xfrm>
          <a:prstGeom prst="rect">
            <a:avLst/>
          </a:prstGeom>
          <a:noFill/>
          <a:ln>
            <a:noFill/>
          </a:ln>
        </p:spPr>
      </p:pic>
      <p:pic>
        <p:nvPicPr>
          <p:cNvPr id="588" name="Google Shape;588;p24"/>
          <p:cNvPicPr preferRelativeResize="0"/>
          <p:nvPr/>
        </p:nvPicPr>
        <p:blipFill rotWithShape="1">
          <a:blip r:embed="rId6">
            <a:alphaModFix/>
          </a:blip>
          <a:srcRect b="0" l="0" r="0" t="0"/>
          <a:stretch/>
        </p:blipFill>
        <p:spPr>
          <a:xfrm>
            <a:off x="6842903" y="2930477"/>
            <a:ext cx="1720680" cy="1525332"/>
          </a:xfrm>
          <a:prstGeom prst="rect">
            <a:avLst/>
          </a:prstGeom>
          <a:noFill/>
          <a:ln>
            <a:noFill/>
          </a:ln>
        </p:spPr>
      </p:pic>
      <p:sp>
        <p:nvSpPr>
          <p:cNvPr id="589" name="Google Shape;589;p24"/>
          <p:cNvSpPr txBox="1"/>
          <p:nvPr/>
        </p:nvSpPr>
        <p:spPr>
          <a:xfrm>
            <a:off x="540000" y="900113"/>
            <a:ext cx="8096100" cy="52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3200"/>
              <a:buFont typeface="Roboto"/>
              <a:buNone/>
            </a:pPr>
            <a:r>
              <a:rPr b="0" i="0" lang="es-ES" sz="2000" u="none" cap="none" strike="noStrike">
                <a:solidFill>
                  <a:srgbClr val="C00000"/>
                </a:solidFill>
                <a:latin typeface="Arial"/>
                <a:ea typeface="Arial"/>
                <a:cs typeface="Arial"/>
                <a:sym typeface="Arial"/>
              </a:rPr>
              <a:t>2. How do we make a communication poster?</a:t>
            </a:r>
            <a:endParaRPr b="0" i="0" sz="2000" u="none" cap="none" strike="noStrike">
              <a:solidFill>
                <a:srgbClr val="C00000"/>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3200"/>
              <a:buFont typeface="Roboto"/>
              <a:buNone/>
            </a:pPr>
            <a:r>
              <a:t/>
            </a:r>
            <a:endParaRPr b="0" i="0" sz="2000" u="none" cap="none" strike="noStrike">
              <a:solidFill>
                <a:srgbClr val="C00000"/>
              </a:solidFill>
              <a:latin typeface="Arial"/>
              <a:ea typeface="Arial"/>
              <a:cs typeface="Arial"/>
              <a:sym typeface="Arial"/>
            </a:endParaRPr>
          </a:p>
        </p:txBody>
      </p:sp>
      <p:sp>
        <p:nvSpPr>
          <p:cNvPr id="590" name="Google Shape;590;p24"/>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chemeClr val="dk2"/>
                </a:solidFill>
                <a:latin typeface="Arial"/>
                <a:ea typeface="Arial"/>
                <a:cs typeface="Arial"/>
                <a:sym typeface="Arial"/>
              </a:rPr>
              <a:t>Scientific communication</a:t>
            </a:r>
            <a:endParaRPr b="0" i="0" sz="1400" u="none" cap="none" strike="noStrike">
              <a:solidFill>
                <a:srgbClr val="000000"/>
              </a:solidFill>
              <a:latin typeface="Arial"/>
              <a:ea typeface="Arial"/>
              <a:cs typeface="Arial"/>
              <a:sym typeface="Arial"/>
            </a:endParaRPr>
          </a:p>
        </p:txBody>
      </p:sp>
      <p:sp>
        <p:nvSpPr>
          <p:cNvPr id="591" name="Google Shape;591;p24"/>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0" i="0" lang="es-ES" sz="1200" u="none" cap="none" strike="noStrike">
                <a:solidFill>
                  <a:srgbClr val="8D8D8D"/>
                </a:solidFill>
                <a:latin typeface="Arial"/>
                <a:ea typeface="Arial"/>
                <a:cs typeface="Arial"/>
                <a:sym typeface="Arial"/>
              </a:rPr>
              <a:t>Saving my territory </a:t>
            </a:r>
            <a:r>
              <a:rPr b="0" i="0" lang="es-ES" sz="1200" u="none" cap="none" strike="noStrike">
                <a:solidFill>
                  <a:srgbClr val="1D1D1B"/>
                </a:solidFill>
                <a:latin typeface="Arial"/>
                <a:ea typeface="Arial"/>
                <a:cs typeface="Arial"/>
                <a:sym typeface="Arial"/>
              </a:rPr>
              <a:t>- Research and the Scientific Method</a:t>
            </a:r>
            <a:endParaRPr b="0" i="0" sz="1200" u="none" cap="none" strike="noStrike">
              <a:solidFill>
                <a:srgbClr val="1D1D1B"/>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5" name="Shape 595"/>
        <p:cNvGrpSpPr/>
        <p:nvPr/>
      </p:nvGrpSpPr>
      <p:grpSpPr>
        <a:xfrm>
          <a:off x="0" y="0"/>
          <a:ext cx="0" cy="0"/>
          <a:chOff x="0" y="0"/>
          <a:chExt cx="0" cy="0"/>
        </a:xfrm>
      </p:grpSpPr>
      <p:sp>
        <p:nvSpPr>
          <p:cNvPr id="596" name="Google Shape;596;p25"/>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597" name="Google Shape;597;p25"/>
          <p:cNvSpPr txBox="1"/>
          <p:nvPr>
            <p:ph idx="4294967295" type="body"/>
          </p:nvPr>
        </p:nvSpPr>
        <p:spPr>
          <a:xfrm>
            <a:off x="539750" y="1481176"/>
            <a:ext cx="3759200" cy="3070187"/>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b="1" lang="es-ES" sz="1400">
                <a:solidFill>
                  <a:srgbClr val="C00000"/>
                </a:solidFill>
                <a:latin typeface="Arial"/>
                <a:ea typeface="Arial"/>
                <a:cs typeface="Arial"/>
                <a:sym typeface="Arial"/>
              </a:rPr>
              <a:t>Aesthetic considerations: colours, space and fonts.</a:t>
            </a:r>
            <a:endParaRPr/>
          </a:p>
          <a:p>
            <a:pPr indent="0" lvl="0" marL="0" rtl="0" algn="l">
              <a:lnSpc>
                <a:spcPct val="115000"/>
              </a:lnSpc>
              <a:spcBef>
                <a:spcPts val="0"/>
              </a:spcBef>
              <a:spcAft>
                <a:spcPts val="0"/>
              </a:spcAft>
              <a:buSzPts val="1800"/>
              <a:buNone/>
            </a:pPr>
            <a:r>
              <a:t/>
            </a:r>
            <a:endParaRPr b="1" sz="1400">
              <a:solidFill>
                <a:srgbClr val="C00000"/>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Avoid backgrounds that are too busy. NOT faded or with motifs. They overload the poster and make it difficult to read.</a:t>
            </a:r>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Select </a:t>
            </a:r>
            <a:r>
              <a:rPr lang="es-ES" sz="1400">
                <a:solidFill>
                  <a:schemeClr val="dk2"/>
                </a:solidFill>
                <a:highlight>
                  <a:srgbClr val="C8BCC0"/>
                </a:highlight>
                <a:latin typeface="Arial"/>
                <a:ea typeface="Arial"/>
                <a:cs typeface="Arial"/>
                <a:sym typeface="Arial"/>
              </a:rPr>
              <a:t>matching colours</a:t>
            </a:r>
            <a:r>
              <a:rPr lang="es-ES" sz="1400">
                <a:solidFill>
                  <a:schemeClr val="dk2"/>
                </a:solidFill>
                <a:latin typeface="Arial"/>
                <a:ea typeface="Arial"/>
                <a:cs typeface="Arial"/>
                <a:sym typeface="Arial"/>
              </a:rPr>
              <a:t>. Select shades appropriate for the theme of your poster.</a:t>
            </a:r>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Make the </a:t>
            </a:r>
            <a:r>
              <a:rPr lang="es-ES" sz="1400">
                <a:solidFill>
                  <a:schemeClr val="dk2"/>
                </a:solidFill>
                <a:highlight>
                  <a:srgbClr val="C8BCC0"/>
                </a:highlight>
                <a:latin typeface="Arial"/>
                <a:ea typeface="Arial"/>
                <a:cs typeface="Arial"/>
                <a:sym typeface="Arial"/>
              </a:rPr>
              <a:t>colour meaningful. </a:t>
            </a:r>
            <a:r>
              <a:rPr lang="es-ES" sz="1400">
                <a:solidFill>
                  <a:schemeClr val="dk2"/>
                </a:solidFill>
                <a:latin typeface="Arial"/>
                <a:ea typeface="Arial"/>
                <a:cs typeface="Arial"/>
                <a:sym typeface="Arial"/>
              </a:rPr>
              <a:t>Look for colour associations.</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p:txBody>
      </p:sp>
      <p:pic>
        <p:nvPicPr>
          <p:cNvPr id="598" name="Google Shape;598;p25"/>
          <p:cNvPicPr preferRelativeResize="0"/>
          <p:nvPr/>
        </p:nvPicPr>
        <p:blipFill rotWithShape="1">
          <a:blip r:embed="rId3">
            <a:alphaModFix/>
          </a:blip>
          <a:srcRect b="0" l="0" r="0" t="0"/>
          <a:stretch/>
        </p:blipFill>
        <p:spPr>
          <a:xfrm>
            <a:off x="4701431" y="1481176"/>
            <a:ext cx="3910680" cy="2935080"/>
          </a:xfrm>
          <a:prstGeom prst="rect">
            <a:avLst/>
          </a:prstGeom>
          <a:noFill/>
          <a:ln>
            <a:noFill/>
          </a:ln>
        </p:spPr>
      </p:pic>
      <p:sp>
        <p:nvSpPr>
          <p:cNvPr id="599" name="Google Shape;599;p25"/>
          <p:cNvSpPr txBox="1"/>
          <p:nvPr/>
        </p:nvSpPr>
        <p:spPr>
          <a:xfrm>
            <a:off x="540000" y="900113"/>
            <a:ext cx="8096100" cy="52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3200"/>
              <a:buFont typeface="Roboto"/>
              <a:buNone/>
            </a:pPr>
            <a:r>
              <a:rPr b="0" i="0" lang="es-ES" sz="2000" u="none" cap="none" strike="noStrike">
                <a:solidFill>
                  <a:srgbClr val="C00000"/>
                </a:solidFill>
                <a:latin typeface="Arial"/>
                <a:ea typeface="Arial"/>
                <a:cs typeface="Arial"/>
                <a:sym typeface="Arial"/>
              </a:rPr>
              <a:t>2. How do we make a communication poster?</a:t>
            </a:r>
            <a:endParaRPr b="0" i="0" sz="2000" u="none" cap="none" strike="noStrike">
              <a:solidFill>
                <a:srgbClr val="C00000"/>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3200"/>
              <a:buFont typeface="Roboto"/>
              <a:buNone/>
            </a:pPr>
            <a:r>
              <a:t/>
            </a:r>
            <a:endParaRPr b="0" i="0" sz="2000" u="none" cap="none" strike="noStrike">
              <a:solidFill>
                <a:srgbClr val="C00000"/>
              </a:solidFill>
              <a:latin typeface="Arial"/>
              <a:ea typeface="Arial"/>
              <a:cs typeface="Arial"/>
              <a:sym typeface="Arial"/>
            </a:endParaRPr>
          </a:p>
        </p:txBody>
      </p:sp>
      <p:sp>
        <p:nvSpPr>
          <p:cNvPr id="600" name="Google Shape;600;p25"/>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chemeClr val="dk2"/>
                </a:solidFill>
                <a:latin typeface="Arial"/>
                <a:ea typeface="Arial"/>
                <a:cs typeface="Arial"/>
                <a:sym typeface="Arial"/>
              </a:rPr>
              <a:t>Scientific communication</a:t>
            </a:r>
            <a:endParaRPr b="0" i="0" sz="1400" u="none" cap="none" strike="noStrike">
              <a:solidFill>
                <a:srgbClr val="000000"/>
              </a:solidFill>
              <a:latin typeface="Arial"/>
              <a:ea typeface="Arial"/>
              <a:cs typeface="Arial"/>
              <a:sym typeface="Arial"/>
            </a:endParaRPr>
          </a:p>
        </p:txBody>
      </p:sp>
      <p:sp>
        <p:nvSpPr>
          <p:cNvPr id="601" name="Google Shape;601;p25"/>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0" i="0" lang="es-ES" sz="1200" u="none" cap="none" strike="noStrike">
                <a:solidFill>
                  <a:srgbClr val="8D8D8D"/>
                </a:solidFill>
                <a:latin typeface="Arial"/>
                <a:ea typeface="Arial"/>
                <a:cs typeface="Arial"/>
                <a:sym typeface="Arial"/>
              </a:rPr>
              <a:t>Saving my territory </a:t>
            </a:r>
            <a:r>
              <a:rPr b="0" i="0" lang="es-ES" sz="1200" u="none" cap="none" strike="noStrike">
                <a:solidFill>
                  <a:srgbClr val="1D1D1B"/>
                </a:solidFill>
                <a:latin typeface="Arial"/>
                <a:ea typeface="Arial"/>
                <a:cs typeface="Arial"/>
                <a:sym typeface="Arial"/>
              </a:rPr>
              <a:t>- Research and the Scientific Method</a:t>
            </a:r>
            <a:endParaRPr b="0" i="0" sz="1200" u="none" cap="none" strike="noStrike">
              <a:solidFill>
                <a:srgbClr val="1D1D1B"/>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5" name="Shape 605"/>
        <p:cNvGrpSpPr/>
        <p:nvPr/>
      </p:nvGrpSpPr>
      <p:grpSpPr>
        <a:xfrm>
          <a:off x="0" y="0"/>
          <a:ext cx="0" cy="0"/>
          <a:chOff x="0" y="0"/>
          <a:chExt cx="0" cy="0"/>
        </a:xfrm>
      </p:grpSpPr>
      <p:sp>
        <p:nvSpPr>
          <p:cNvPr id="606" name="Google Shape;606;p26"/>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607" name="Google Shape;607;p26"/>
          <p:cNvSpPr txBox="1"/>
          <p:nvPr>
            <p:ph idx="4294967295" type="body"/>
          </p:nvPr>
        </p:nvSpPr>
        <p:spPr>
          <a:xfrm>
            <a:off x="539750" y="1481176"/>
            <a:ext cx="3759200" cy="3070187"/>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b="1" lang="es-ES" sz="1400">
                <a:solidFill>
                  <a:srgbClr val="C00000"/>
                </a:solidFill>
                <a:latin typeface="Arial"/>
                <a:ea typeface="Arial"/>
                <a:cs typeface="Arial"/>
                <a:sym typeface="Arial"/>
              </a:rPr>
              <a:t>Aesthetic considerations: colours, space and fonts</a:t>
            </a:r>
            <a:endParaRPr/>
          </a:p>
          <a:p>
            <a:pPr indent="0" lvl="0" marL="0" rtl="0" algn="l">
              <a:lnSpc>
                <a:spcPct val="115000"/>
              </a:lnSpc>
              <a:spcBef>
                <a:spcPts val="0"/>
              </a:spcBef>
              <a:spcAft>
                <a:spcPts val="0"/>
              </a:spcAft>
              <a:buSzPts val="1800"/>
              <a:buNone/>
            </a:pPr>
            <a:r>
              <a:t/>
            </a:r>
            <a:endParaRPr b="1" sz="1400">
              <a:solidFill>
                <a:srgbClr val="C00000"/>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Select an </a:t>
            </a:r>
            <a:r>
              <a:rPr lang="es-ES" sz="1400">
                <a:solidFill>
                  <a:schemeClr val="dk2"/>
                </a:solidFill>
                <a:highlight>
                  <a:srgbClr val="C8BCC0"/>
                </a:highlight>
                <a:latin typeface="Arial"/>
                <a:ea typeface="Arial"/>
                <a:cs typeface="Arial"/>
                <a:sym typeface="Arial"/>
              </a:rPr>
              <a:t>appropriate colour for the text, which can be read properly</a:t>
            </a:r>
            <a:r>
              <a:rPr lang="es-ES" sz="1400">
                <a:solidFill>
                  <a:schemeClr val="dk2"/>
                </a:solidFill>
                <a:latin typeface="Arial"/>
                <a:ea typeface="Arial"/>
                <a:cs typeface="Arial"/>
                <a:sym typeface="Arial"/>
              </a:rPr>
              <a:t>. This will also depend on the background colour.</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You can </a:t>
            </a:r>
            <a:r>
              <a:rPr b="1" lang="es-ES" sz="1400">
                <a:solidFill>
                  <a:schemeClr val="dk2"/>
                </a:solidFill>
                <a:highlight>
                  <a:srgbClr val="C8BCC0"/>
                </a:highlight>
                <a:latin typeface="Arial"/>
                <a:ea typeface="Arial"/>
                <a:cs typeface="Arial"/>
                <a:sym typeface="Arial"/>
              </a:rPr>
              <a:t>use bold</a:t>
            </a:r>
            <a:r>
              <a:rPr lang="es-ES" sz="1400">
                <a:solidFill>
                  <a:schemeClr val="dk2"/>
                </a:solidFill>
                <a:latin typeface="Arial"/>
                <a:ea typeface="Arial"/>
                <a:cs typeface="Arial"/>
                <a:sym typeface="Arial"/>
              </a:rPr>
              <a:t>, but don't underline too much.</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p:txBody>
      </p:sp>
      <p:pic>
        <p:nvPicPr>
          <p:cNvPr descr="https://lh4.googleusercontent.com/g90jXrIQhrd-jKPl6hOYCfv2vUY3CyHS74bvqliVrnIpeNGuYCRPezfxTm_G2pX6ujFTxiBcent2F0TH4AaIFoF-Pu-E-_EyGIniKDLoMCdeF0U8-XfKh2IBMCe6xYXwxY85A5tT" id="608" name="Google Shape;608;p26"/>
          <p:cNvPicPr preferRelativeResize="0"/>
          <p:nvPr/>
        </p:nvPicPr>
        <p:blipFill rotWithShape="1">
          <a:blip r:embed="rId3">
            <a:alphaModFix/>
          </a:blip>
          <a:srcRect b="0" l="0" r="0" t="0"/>
          <a:stretch/>
        </p:blipFill>
        <p:spPr>
          <a:xfrm>
            <a:off x="4645040" y="1459597"/>
            <a:ext cx="3990960" cy="2935800"/>
          </a:xfrm>
          <a:prstGeom prst="rect">
            <a:avLst/>
          </a:prstGeom>
          <a:noFill/>
          <a:ln>
            <a:noFill/>
          </a:ln>
        </p:spPr>
      </p:pic>
      <p:sp>
        <p:nvSpPr>
          <p:cNvPr id="609" name="Google Shape;609;p26"/>
          <p:cNvSpPr txBox="1"/>
          <p:nvPr/>
        </p:nvSpPr>
        <p:spPr>
          <a:xfrm>
            <a:off x="540000" y="900113"/>
            <a:ext cx="8096100" cy="52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3200"/>
              <a:buFont typeface="Roboto"/>
              <a:buNone/>
            </a:pPr>
            <a:r>
              <a:rPr b="0" i="0" lang="es-ES" sz="2000" u="none" cap="none" strike="noStrike">
                <a:solidFill>
                  <a:srgbClr val="C00000"/>
                </a:solidFill>
                <a:latin typeface="Arial"/>
                <a:ea typeface="Arial"/>
                <a:cs typeface="Arial"/>
                <a:sym typeface="Arial"/>
              </a:rPr>
              <a:t>2. How do we make a communication poster?</a:t>
            </a:r>
            <a:endParaRPr b="0" i="0" sz="2000" u="none" cap="none" strike="noStrike">
              <a:solidFill>
                <a:srgbClr val="C00000"/>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3200"/>
              <a:buFont typeface="Roboto"/>
              <a:buNone/>
            </a:pPr>
            <a:r>
              <a:t/>
            </a:r>
            <a:endParaRPr b="0" i="0" sz="2000" u="none" cap="none" strike="noStrike">
              <a:solidFill>
                <a:srgbClr val="C00000"/>
              </a:solidFill>
              <a:latin typeface="Arial"/>
              <a:ea typeface="Arial"/>
              <a:cs typeface="Arial"/>
              <a:sym typeface="Arial"/>
            </a:endParaRPr>
          </a:p>
        </p:txBody>
      </p:sp>
      <p:sp>
        <p:nvSpPr>
          <p:cNvPr id="610" name="Google Shape;610;p26"/>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chemeClr val="dk2"/>
                </a:solidFill>
                <a:latin typeface="Arial"/>
                <a:ea typeface="Arial"/>
                <a:cs typeface="Arial"/>
                <a:sym typeface="Arial"/>
              </a:rPr>
              <a:t>Scientific communication</a:t>
            </a:r>
            <a:endParaRPr b="0" i="0" sz="1400" u="none" cap="none" strike="noStrike">
              <a:solidFill>
                <a:srgbClr val="000000"/>
              </a:solidFill>
              <a:latin typeface="Arial"/>
              <a:ea typeface="Arial"/>
              <a:cs typeface="Arial"/>
              <a:sym typeface="Arial"/>
            </a:endParaRPr>
          </a:p>
        </p:txBody>
      </p:sp>
      <p:sp>
        <p:nvSpPr>
          <p:cNvPr id="611" name="Google Shape;611;p26"/>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0" i="0" lang="es-ES" sz="1200" u="none" cap="none" strike="noStrike">
                <a:solidFill>
                  <a:srgbClr val="8D8D8D"/>
                </a:solidFill>
                <a:latin typeface="Arial"/>
                <a:ea typeface="Arial"/>
                <a:cs typeface="Arial"/>
                <a:sym typeface="Arial"/>
              </a:rPr>
              <a:t>Saving my territory </a:t>
            </a:r>
            <a:r>
              <a:rPr b="0" i="0" lang="es-ES" sz="1200" u="none" cap="none" strike="noStrike">
                <a:solidFill>
                  <a:srgbClr val="1D1D1B"/>
                </a:solidFill>
                <a:latin typeface="Arial"/>
                <a:ea typeface="Arial"/>
                <a:cs typeface="Arial"/>
                <a:sym typeface="Arial"/>
              </a:rPr>
              <a:t>- Research and the Scientific Method</a:t>
            </a:r>
            <a:endParaRPr b="0" i="0" sz="1200" u="none" cap="none" strike="noStrike">
              <a:solidFill>
                <a:srgbClr val="1D1D1B"/>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5" name="Shape 615"/>
        <p:cNvGrpSpPr/>
        <p:nvPr/>
      </p:nvGrpSpPr>
      <p:grpSpPr>
        <a:xfrm>
          <a:off x="0" y="0"/>
          <a:ext cx="0" cy="0"/>
          <a:chOff x="0" y="0"/>
          <a:chExt cx="0" cy="0"/>
        </a:xfrm>
      </p:grpSpPr>
      <p:sp>
        <p:nvSpPr>
          <p:cNvPr id="616" name="Google Shape;616;p27"/>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617" name="Google Shape;617;p27"/>
          <p:cNvSpPr txBox="1"/>
          <p:nvPr>
            <p:ph idx="4294967295" type="body"/>
          </p:nvPr>
        </p:nvSpPr>
        <p:spPr>
          <a:xfrm>
            <a:off x="539750" y="1481176"/>
            <a:ext cx="3759200" cy="3070187"/>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b="1" lang="es-ES" sz="1400">
                <a:solidFill>
                  <a:srgbClr val="C00000"/>
                </a:solidFill>
                <a:latin typeface="Arial"/>
                <a:ea typeface="Arial"/>
                <a:cs typeface="Arial"/>
                <a:sym typeface="Arial"/>
              </a:rPr>
              <a:t>Aesthetic considerations: colours, space and fonts</a:t>
            </a:r>
            <a:endParaRPr/>
          </a:p>
          <a:p>
            <a:pPr indent="0" lvl="0" marL="0" rtl="0" algn="l">
              <a:lnSpc>
                <a:spcPct val="115000"/>
              </a:lnSpc>
              <a:spcBef>
                <a:spcPts val="0"/>
              </a:spcBef>
              <a:spcAft>
                <a:spcPts val="0"/>
              </a:spcAft>
              <a:buSzPts val="1800"/>
              <a:buNone/>
            </a:pPr>
            <a:r>
              <a:t/>
            </a:r>
            <a:endParaRPr b="1" sz="1400">
              <a:solidFill>
                <a:srgbClr val="C00000"/>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The right layout of text, graphics and images is crucial for the poster's effectiveness.</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In addition to </a:t>
            </a:r>
            <a:r>
              <a:rPr lang="es-ES" sz="1400">
                <a:solidFill>
                  <a:schemeClr val="dk2"/>
                </a:solidFill>
                <a:highlight>
                  <a:srgbClr val="C8BCC0"/>
                </a:highlight>
                <a:latin typeface="Arial"/>
                <a:ea typeface="Arial"/>
                <a:cs typeface="Arial"/>
                <a:sym typeface="Arial"/>
              </a:rPr>
              <a:t>striking a balance</a:t>
            </a:r>
            <a:r>
              <a:rPr lang="es-ES" sz="1400">
                <a:solidFill>
                  <a:schemeClr val="dk2"/>
                </a:solidFill>
                <a:latin typeface="Arial"/>
                <a:ea typeface="Arial"/>
                <a:cs typeface="Arial"/>
                <a:sym typeface="Arial"/>
              </a:rPr>
              <a:t>, they must be laid out according to strategic reference points. To do this, you need to take into account the size of the paper and how many sections you are going to divide it into.</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p:txBody>
      </p:sp>
      <p:pic>
        <p:nvPicPr>
          <p:cNvPr descr="PLANTEAMIENTO&#10;DEL&#10;PROBLEMA&#10;9) Confirmar la inexistencia de&#10;investigaciones sobre deserción&#10;escolar en el liceo Industrial&#10;..." id="618" name="Google Shape;618;p27"/>
          <p:cNvPicPr preferRelativeResize="0"/>
          <p:nvPr/>
        </p:nvPicPr>
        <p:blipFill rotWithShape="1">
          <a:blip r:embed="rId3">
            <a:alphaModFix/>
          </a:blip>
          <a:srcRect b="0" l="0" r="0" t="0"/>
          <a:stretch/>
        </p:blipFill>
        <p:spPr>
          <a:xfrm>
            <a:off x="4663331" y="1421812"/>
            <a:ext cx="4000256" cy="3000072"/>
          </a:xfrm>
          <a:prstGeom prst="rect">
            <a:avLst/>
          </a:prstGeom>
          <a:noFill/>
          <a:ln>
            <a:noFill/>
          </a:ln>
        </p:spPr>
      </p:pic>
      <p:sp>
        <p:nvSpPr>
          <p:cNvPr id="619" name="Google Shape;619;p27"/>
          <p:cNvSpPr txBox="1"/>
          <p:nvPr/>
        </p:nvSpPr>
        <p:spPr>
          <a:xfrm>
            <a:off x="540000" y="900113"/>
            <a:ext cx="8096100" cy="52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3200"/>
              <a:buFont typeface="Roboto"/>
              <a:buNone/>
            </a:pPr>
            <a:r>
              <a:rPr b="0" i="0" lang="es-ES" sz="2000" u="none" cap="none" strike="noStrike">
                <a:solidFill>
                  <a:srgbClr val="C00000"/>
                </a:solidFill>
                <a:latin typeface="Arial"/>
                <a:ea typeface="Arial"/>
                <a:cs typeface="Arial"/>
                <a:sym typeface="Arial"/>
              </a:rPr>
              <a:t>2. How do we make a communication poster?</a:t>
            </a:r>
            <a:endParaRPr b="0" i="0" sz="2000" u="none" cap="none" strike="noStrike">
              <a:solidFill>
                <a:srgbClr val="C00000"/>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3200"/>
              <a:buFont typeface="Roboto"/>
              <a:buNone/>
            </a:pPr>
            <a:r>
              <a:t/>
            </a:r>
            <a:endParaRPr b="0" i="0" sz="2000" u="none" cap="none" strike="noStrike">
              <a:solidFill>
                <a:srgbClr val="C00000"/>
              </a:solidFill>
              <a:latin typeface="Arial"/>
              <a:ea typeface="Arial"/>
              <a:cs typeface="Arial"/>
              <a:sym typeface="Arial"/>
            </a:endParaRPr>
          </a:p>
        </p:txBody>
      </p:sp>
      <p:sp>
        <p:nvSpPr>
          <p:cNvPr id="620" name="Google Shape;620;p27"/>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chemeClr val="dk2"/>
                </a:solidFill>
                <a:latin typeface="Arial"/>
                <a:ea typeface="Arial"/>
                <a:cs typeface="Arial"/>
                <a:sym typeface="Arial"/>
              </a:rPr>
              <a:t>Scientific communication</a:t>
            </a:r>
            <a:endParaRPr b="0" i="0" sz="1400" u="none" cap="none" strike="noStrike">
              <a:solidFill>
                <a:srgbClr val="000000"/>
              </a:solidFill>
              <a:latin typeface="Arial"/>
              <a:ea typeface="Arial"/>
              <a:cs typeface="Arial"/>
              <a:sym typeface="Arial"/>
            </a:endParaRPr>
          </a:p>
        </p:txBody>
      </p:sp>
      <p:sp>
        <p:nvSpPr>
          <p:cNvPr id="621" name="Google Shape;621;p27"/>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0" i="0" lang="es-ES" sz="1200" u="none" cap="none" strike="noStrike">
                <a:solidFill>
                  <a:srgbClr val="8D8D8D"/>
                </a:solidFill>
                <a:latin typeface="Arial"/>
                <a:ea typeface="Arial"/>
                <a:cs typeface="Arial"/>
                <a:sym typeface="Arial"/>
              </a:rPr>
              <a:t>Saving my territory </a:t>
            </a:r>
            <a:r>
              <a:rPr b="0" i="0" lang="es-ES" sz="1200" u="none" cap="none" strike="noStrike">
                <a:solidFill>
                  <a:srgbClr val="1D1D1B"/>
                </a:solidFill>
                <a:latin typeface="Arial"/>
                <a:ea typeface="Arial"/>
                <a:cs typeface="Arial"/>
                <a:sym typeface="Arial"/>
              </a:rPr>
              <a:t>- Research and the Scientific Method</a:t>
            </a:r>
            <a:endParaRPr b="0" i="0" sz="1200" u="none" cap="none" strike="noStrike">
              <a:solidFill>
                <a:srgbClr val="1D1D1B"/>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5" name="Shape 625"/>
        <p:cNvGrpSpPr/>
        <p:nvPr/>
      </p:nvGrpSpPr>
      <p:grpSpPr>
        <a:xfrm>
          <a:off x="0" y="0"/>
          <a:ext cx="0" cy="0"/>
          <a:chOff x="0" y="0"/>
          <a:chExt cx="0" cy="0"/>
        </a:xfrm>
      </p:grpSpPr>
      <p:sp>
        <p:nvSpPr>
          <p:cNvPr id="626" name="Google Shape;626;p28"/>
          <p:cNvSpPr txBox="1"/>
          <p:nvPr>
            <p:ph idx="4294967295" type="body"/>
          </p:nvPr>
        </p:nvSpPr>
        <p:spPr>
          <a:xfrm>
            <a:off x="539750" y="1481176"/>
            <a:ext cx="8096250" cy="3070187"/>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b="1" lang="es-ES" sz="1400">
                <a:solidFill>
                  <a:srgbClr val="C00000"/>
                </a:solidFill>
                <a:latin typeface="Arial"/>
                <a:ea typeface="Arial"/>
                <a:cs typeface="Arial"/>
                <a:sym typeface="Arial"/>
              </a:rPr>
              <a:t>Aesthetic considerations: colours, space and fonts</a:t>
            </a:r>
            <a:endParaRPr/>
          </a:p>
          <a:p>
            <a:pPr indent="0" lvl="0" marL="0" rtl="0" algn="l">
              <a:lnSpc>
                <a:spcPct val="115000"/>
              </a:lnSpc>
              <a:spcBef>
                <a:spcPts val="0"/>
              </a:spcBef>
              <a:spcAft>
                <a:spcPts val="0"/>
              </a:spcAft>
              <a:buSzPts val="1800"/>
              <a:buNone/>
            </a:pPr>
            <a:r>
              <a:t/>
            </a:r>
            <a:endParaRPr b="1" sz="1400">
              <a:solidFill>
                <a:srgbClr val="C00000"/>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Avoid fonts that are difficult to read, and combinations of too many different fonts.</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p:txBody>
      </p:sp>
      <p:sp>
        <p:nvSpPr>
          <p:cNvPr id="627" name="Google Shape;627;p28"/>
          <p:cNvSpPr txBox="1"/>
          <p:nvPr/>
        </p:nvSpPr>
        <p:spPr>
          <a:xfrm>
            <a:off x="2113611" y="2676399"/>
            <a:ext cx="2247102" cy="456092"/>
          </a:xfrm>
          <a:prstGeom prst="rect">
            <a:avLst/>
          </a:prstGeom>
          <a:solidFill>
            <a:srgbClr val="FFEBEB"/>
          </a:solid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chemeClr val="lt2"/>
              </a:buClr>
              <a:buSzPts val="1800"/>
              <a:buFont typeface="Roboto"/>
              <a:buNone/>
            </a:pPr>
            <a:r>
              <a:rPr b="0" i="0" lang="es-ES" sz="1400" u="none" cap="none" strike="noStrike">
                <a:solidFill>
                  <a:schemeClr val="dk2"/>
                </a:solidFill>
                <a:latin typeface="Arial"/>
                <a:ea typeface="Arial"/>
                <a:cs typeface="Arial"/>
                <a:sym typeface="Arial"/>
              </a:rPr>
              <a:t>Recommended fonts</a:t>
            </a:r>
            <a:endParaRPr b="0" i="0" sz="1400" u="none" cap="none" strike="noStrike">
              <a:solidFill>
                <a:srgbClr val="000000"/>
              </a:solidFill>
              <a:latin typeface="Arial"/>
              <a:ea typeface="Arial"/>
              <a:cs typeface="Arial"/>
              <a:sym typeface="Arial"/>
            </a:endParaRPr>
          </a:p>
          <a:p>
            <a:pPr indent="0" lvl="0" marL="0" marR="0" rtl="0" algn="r">
              <a:lnSpc>
                <a:spcPct val="115000"/>
              </a:lnSpc>
              <a:spcBef>
                <a:spcPts val="0"/>
              </a:spcBef>
              <a:spcAft>
                <a:spcPts val="0"/>
              </a:spcAft>
              <a:buClr>
                <a:schemeClr val="lt2"/>
              </a:buClr>
              <a:buSzPts val="1800"/>
              <a:buFont typeface="Roboto"/>
              <a:buNone/>
            </a:pPr>
            <a:r>
              <a:t/>
            </a:r>
            <a:endParaRPr b="0" i="0" sz="1400" u="none" cap="none" strike="noStrike">
              <a:solidFill>
                <a:schemeClr val="dk2"/>
              </a:solidFill>
              <a:latin typeface="Arial"/>
              <a:ea typeface="Arial"/>
              <a:cs typeface="Arial"/>
              <a:sym typeface="Arial"/>
            </a:endParaRPr>
          </a:p>
        </p:txBody>
      </p:sp>
      <p:sp>
        <p:nvSpPr>
          <p:cNvPr id="628" name="Google Shape;628;p28"/>
          <p:cNvSpPr txBox="1"/>
          <p:nvPr/>
        </p:nvSpPr>
        <p:spPr>
          <a:xfrm>
            <a:off x="4564710" y="2676399"/>
            <a:ext cx="2496885" cy="456092"/>
          </a:xfrm>
          <a:prstGeom prst="rect">
            <a:avLst/>
          </a:prstGeom>
          <a:solidFill>
            <a:srgbClr val="FFEBEB"/>
          </a:solid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chemeClr val="lt2"/>
              </a:buClr>
              <a:buSzPts val="1800"/>
              <a:buFont typeface="Roboto"/>
              <a:buNone/>
            </a:pPr>
            <a:r>
              <a:rPr b="0" i="0" lang="es-ES" sz="1400" u="none" cap="none" strike="noStrike">
                <a:solidFill>
                  <a:schemeClr val="dk2"/>
                </a:solidFill>
                <a:latin typeface="Arial"/>
                <a:ea typeface="Arial"/>
                <a:cs typeface="Arial"/>
                <a:sym typeface="Arial"/>
              </a:rPr>
              <a:t>Fonts not recommended</a:t>
            </a:r>
            <a:endParaRPr b="0" i="0" sz="1400" u="none" cap="none" strike="noStrike">
              <a:solidFill>
                <a:srgbClr val="000000"/>
              </a:solidFill>
              <a:latin typeface="Arial"/>
              <a:ea typeface="Arial"/>
              <a:cs typeface="Arial"/>
              <a:sym typeface="Arial"/>
            </a:endParaRPr>
          </a:p>
          <a:p>
            <a:pPr indent="0" lvl="0" marL="0" marR="0" rtl="0" algn="r">
              <a:lnSpc>
                <a:spcPct val="115000"/>
              </a:lnSpc>
              <a:spcBef>
                <a:spcPts val="0"/>
              </a:spcBef>
              <a:spcAft>
                <a:spcPts val="0"/>
              </a:spcAft>
              <a:buClr>
                <a:schemeClr val="lt2"/>
              </a:buClr>
              <a:buSzPts val="1800"/>
              <a:buFont typeface="Roboto"/>
              <a:buNone/>
            </a:pPr>
            <a:r>
              <a:t/>
            </a:r>
            <a:endParaRPr b="0" i="0" sz="1400" u="none" cap="none" strike="noStrike">
              <a:solidFill>
                <a:schemeClr val="dk2"/>
              </a:solidFill>
              <a:latin typeface="Arial"/>
              <a:ea typeface="Arial"/>
              <a:cs typeface="Arial"/>
              <a:sym typeface="Arial"/>
            </a:endParaRPr>
          </a:p>
        </p:txBody>
      </p:sp>
      <p:sp>
        <p:nvSpPr>
          <p:cNvPr id="629" name="Google Shape;629;p28"/>
          <p:cNvSpPr/>
          <p:nvPr/>
        </p:nvSpPr>
        <p:spPr>
          <a:xfrm>
            <a:off x="2120900" y="2672596"/>
            <a:ext cx="2227910" cy="456092"/>
          </a:xfrm>
          <a:custGeom>
            <a:rect b="b" l="l" r="r" t="t"/>
            <a:pathLst>
              <a:path extrusionOk="0" h="456092" w="2227910">
                <a:moveTo>
                  <a:pt x="16527" y="13079"/>
                </a:moveTo>
                <a:cubicBezTo>
                  <a:pt x="38926" y="-18642"/>
                  <a:pt x="2117186" y="8102"/>
                  <a:pt x="2210484" y="13079"/>
                </a:cubicBezTo>
                <a:cubicBezTo>
                  <a:pt x="2249241" y="58290"/>
                  <a:pt x="2218428" y="304579"/>
                  <a:pt x="2210484" y="449808"/>
                </a:cubicBezTo>
                <a:cubicBezTo>
                  <a:pt x="1301532" y="585049"/>
                  <a:pt x="1064790" y="293420"/>
                  <a:pt x="35383" y="451343"/>
                </a:cubicBezTo>
                <a:cubicBezTo>
                  <a:pt x="15316" y="294787"/>
                  <a:pt x="-2450" y="180049"/>
                  <a:pt x="16527" y="13079"/>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630" name="Google Shape;630;p28"/>
          <p:cNvSpPr/>
          <p:nvPr/>
        </p:nvSpPr>
        <p:spPr>
          <a:xfrm>
            <a:off x="4572000" y="2672596"/>
            <a:ext cx="2475560" cy="456092"/>
          </a:xfrm>
          <a:custGeom>
            <a:rect b="b" l="l" r="r" t="t"/>
            <a:pathLst>
              <a:path extrusionOk="0" h="456092" w="2475560">
                <a:moveTo>
                  <a:pt x="18364" y="13079"/>
                </a:moveTo>
                <a:cubicBezTo>
                  <a:pt x="49355" y="-15505"/>
                  <a:pt x="2354377" y="7537"/>
                  <a:pt x="2456197" y="13079"/>
                </a:cubicBezTo>
                <a:cubicBezTo>
                  <a:pt x="2510363" y="60897"/>
                  <a:pt x="2463313" y="304672"/>
                  <a:pt x="2456197" y="449808"/>
                </a:cubicBezTo>
                <a:cubicBezTo>
                  <a:pt x="1805465" y="584821"/>
                  <a:pt x="559108" y="293817"/>
                  <a:pt x="39316" y="451343"/>
                </a:cubicBezTo>
                <a:cubicBezTo>
                  <a:pt x="31357" y="301412"/>
                  <a:pt x="-12584" y="176778"/>
                  <a:pt x="18364" y="13079"/>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631" name="Google Shape;631;p28"/>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632" name="Google Shape;632;p28"/>
          <p:cNvSpPr/>
          <p:nvPr/>
        </p:nvSpPr>
        <p:spPr>
          <a:xfrm>
            <a:off x="2113611" y="3228973"/>
            <a:ext cx="2247102" cy="1550845"/>
          </a:xfrm>
          <a:prstGeom prst="rect">
            <a:avLst/>
          </a:prstGeom>
          <a:noFill/>
          <a:ln>
            <a:noFill/>
          </a:ln>
        </p:spPr>
        <p:txBody>
          <a:bodyPr anchorCtr="0" anchor="t" bIns="68400" lIns="68400" spcFirstLastPara="1" rIns="68400" wrap="square" tIns="68400">
            <a:normAutofit/>
          </a:bodyPr>
          <a:lstStyle/>
          <a:p>
            <a:pPr indent="0" lvl="0" marL="0" marR="0" rtl="0" algn="ctr">
              <a:lnSpc>
                <a:spcPct val="90000"/>
              </a:lnSpc>
              <a:spcBef>
                <a:spcPts val="0"/>
              </a:spcBef>
              <a:spcAft>
                <a:spcPts val="0"/>
              </a:spcAft>
              <a:buClr>
                <a:srgbClr val="000000"/>
              </a:buClr>
              <a:buSzPts val="1295"/>
              <a:buFont typeface="Arial"/>
              <a:buNone/>
            </a:pPr>
            <a:r>
              <a:rPr b="0" i="0" lang="es-ES" sz="1295" u="none" cap="none" strike="noStrike">
                <a:solidFill>
                  <a:srgbClr val="333333"/>
                </a:solidFill>
                <a:highlight>
                  <a:srgbClr val="F9F9F9"/>
                </a:highlight>
                <a:latin typeface="Arial"/>
                <a:ea typeface="Arial"/>
                <a:cs typeface="Arial"/>
                <a:sym typeface="Arial"/>
              </a:rPr>
              <a:t>Arial</a:t>
            </a:r>
            <a:endParaRPr b="0" i="0" sz="1295" u="none" cap="none" strike="noStrike">
              <a:solidFill>
                <a:srgbClr val="000000"/>
              </a:solidFill>
              <a:latin typeface="Arial"/>
              <a:ea typeface="Arial"/>
              <a:cs typeface="Arial"/>
              <a:sym typeface="Arial"/>
            </a:endParaRPr>
          </a:p>
          <a:p>
            <a:pPr indent="0" lvl="0" marL="0" marR="0" rtl="0" algn="ctr">
              <a:lnSpc>
                <a:spcPct val="90000"/>
              </a:lnSpc>
              <a:spcBef>
                <a:spcPts val="901"/>
              </a:spcBef>
              <a:spcAft>
                <a:spcPts val="0"/>
              </a:spcAft>
              <a:buClr>
                <a:srgbClr val="000000"/>
              </a:buClr>
              <a:buSzPts val="1295"/>
              <a:buFont typeface="Arial"/>
              <a:buNone/>
            </a:pPr>
            <a:r>
              <a:rPr b="0" i="0" lang="es-ES" sz="1295" u="none" cap="none" strike="noStrike">
                <a:solidFill>
                  <a:srgbClr val="333333"/>
                </a:solidFill>
                <a:highlight>
                  <a:srgbClr val="F9F9F9"/>
                </a:highlight>
                <a:latin typeface="Verdana"/>
                <a:ea typeface="Verdana"/>
                <a:cs typeface="Verdana"/>
                <a:sym typeface="Verdana"/>
              </a:rPr>
              <a:t>Verdana</a:t>
            </a:r>
            <a:r>
              <a:rPr b="0" i="0" lang="es-ES" sz="1295" u="none" cap="none" strike="noStrike">
                <a:solidFill>
                  <a:srgbClr val="333333"/>
                </a:solidFill>
                <a:highlight>
                  <a:srgbClr val="F9F9F9"/>
                </a:highlight>
                <a:latin typeface="Arial"/>
                <a:ea typeface="Arial"/>
                <a:cs typeface="Arial"/>
                <a:sym typeface="Arial"/>
              </a:rPr>
              <a:t> </a:t>
            </a:r>
            <a:endParaRPr b="0" i="0" sz="1295" u="none" cap="none" strike="noStrike">
              <a:solidFill>
                <a:srgbClr val="000000"/>
              </a:solidFill>
              <a:latin typeface="Arial"/>
              <a:ea typeface="Arial"/>
              <a:cs typeface="Arial"/>
              <a:sym typeface="Arial"/>
            </a:endParaRPr>
          </a:p>
          <a:p>
            <a:pPr indent="0" lvl="0" marL="0" marR="0" rtl="0" algn="ctr">
              <a:lnSpc>
                <a:spcPct val="90000"/>
              </a:lnSpc>
              <a:spcBef>
                <a:spcPts val="901"/>
              </a:spcBef>
              <a:spcAft>
                <a:spcPts val="0"/>
              </a:spcAft>
              <a:buClr>
                <a:srgbClr val="000000"/>
              </a:buClr>
              <a:buSzPts val="1295"/>
              <a:buFont typeface="Arial"/>
              <a:buNone/>
            </a:pPr>
            <a:r>
              <a:rPr b="0" i="0" lang="es-ES" sz="1295" u="none" cap="none" strike="noStrike">
                <a:solidFill>
                  <a:srgbClr val="333333"/>
                </a:solidFill>
                <a:highlight>
                  <a:srgbClr val="F9F9F9"/>
                </a:highlight>
                <a:latin typeface="Times New Roman"/>
                <a:ea typeface="Times New Roman"/>
                <a:cs typeface="Times New Roman"/>
                <a:sym typeface="Times New Roman"/>
              </a:rPr>
              <a:t>Times New Roman</a:t>
            </a:r>
            <a:endParaRPr b="0" i="0" sz="1295" u="none" cap="none" strike="noStrike">
              <a:solidFill>
                <a:srgbClr val="000000"/>
              </a:solidFill>
              <a:latin typeface="Arial"/>
              <a:ea typeface="Arial"/>
              <a:cs typeface="Arial"/>
              <a:sym typeface="Arial"/>
            </a:endParaRPr>
          </a:p>
          <a:p>
            <a:pPr indent="0" lvl="0" marL="0" marR="0" rtl="0" algn="ctr">
              <a:lnSpc>
                <a:spcPct val="90000"/>
              </a:lnSpc>
              <a:spcBef>
                <a:spcPts val="901"/>
              </a:spcBef>
              <a:spcAft>
                <a:spcPts val="0"/>
              </a:spcAft>
              <a:buClr>
                <a:srgbClr val="000000"/>
              </a:buClr>
              <a:buSzPts val="1295"/>
              <a:buFont typeface="Arial"/>
              <a:buNone/>
            </a:pPr>
            <a:r>
              <a:rPr b="0" i="0" lang="es-ES" sz="1295" u="none" cap="none" strike="noStrike">
                <a:solidFill>
                  <a:srgbClr val="333333"/>
                </a:solidFill>
                <a:highlight>
                  <a:srgbClr val="F9F9F9"/>
                </a:highlight>
                <a:latin typeface="Courier New"/>
                <a:ea typeface="Courier New"/>
                <a:cs typeface="Courier New"/>
                <a:sym typeface="Courier New"/>
              </a:rPr>
              <a:t>Courier New</a:t>
            </a:r>
            <a:endParaRPr b="0" i="0" sz="1295" u="none" cap="none" strike="noStrike">
              <a:solidFill>
                <a:srgbClr val="000000"/>
              </a:solidFill>
              <a:latin typeface="Arial"/>
              <a:ea typeface="Arial"/>
              <a:cs typeface="Arial"/>
              <a:sym typeface="Arial"/>
            </a:endParaRPr>
          </a:p>
          <a:p>
            <a:pPr indent="0" lvl="0" marL="0" marR="0" rtl="0" algn="ctr">
              <a:lnSpc>
                <a:spcPct val="90000"/>
              </a:lnSpc>
              <a:spcBef>
                <a:spcPts val="901"/>
              </a:spcBef>
              <a:spcAft>
                <a:spcPts val="0"/>
              </a:spcAft>
              <a:buClr>
                <a:srgbClr val="000000"/>
              </a:buClr>
              <a:buSzPts val="1295"/>
              <a:buFont typeface="Arial"/>
              <a:buNone/>
            </a:pPr>
            <a:r>
              <a:rPr b="0" i="0" lang="es-ES" sz="1295" u="none" cap="none" strike="noStrike">
                <a:solidFill>
                  <a:srgbClr val="333333"/>
                </a:solidFill>
                <a:highlight>
                  <a:srgbClr val="F9F9F9"/>
                </a:highlight>
                <a:latin typeface="Calibri"/>
                <a:ea typeface="Calibri"/>
                <a:cs typeface="Calibri"/>
                <a:sym typeface="Calibri"/>
              </a:rPr>
              <a:t>Calibri</a:t>
            </a:r>
            <a:endParaRPr b="0" i="0" sz="1295" u="none" cap="none" strike="noStrike">
              <a:solidFill>
                <a:srgbClr val="000000"/>
              </a:solidFill>
              <a:latin typeface="Arial"/>
              <a:ea typeface="Arial"/>
              <a:cs typeface="Arial"/>
              <a:sym typeface="Arial"/>
            </a:endParaRPr>
          </a:p>
          <a:p>
            <a:pPr indent="-75600" lvl="0" marL="177840" marR="0" rtl="0" algn="l">
              <a:lnSpc>
                <a:spcPct val="80000"/>
              </a:lnSpc>
              <a:spcBef>
                <a:spcPts val="0"/>
              </a:spcBef>
              <a:spcAft>
                <a:spcPts val="0"/>
              </a:spcAft>
              <a:buClr>
                <a:srgbClr val="000000"/>
              </a:buClr>
              <a:buSzPts val="1295"/>
              <a:buFont typeface="Arial"/>
              <a:buNone/>
            </a:pPr>
            <a:r>
              <a:t/>
            </a:r>
            <a:endParaRPr b="0" i="0" sz="1295" u="none" cap="none" strike="noStrike">
              <a:solidFill>
                <a:srgbClr val="000000"/>
              </a:solidFill>
              <a:latin typeface="Arial"/>
              <a:ea typeface="Arial"/>
              <a:cs typeface="Arial"/>
              <a:sym typeface="Arial"/>
            </a:endParaRPr>
          </a:p>
          <a:p>
            <a:pPr indent="-75600" lvl="0" marL="101520" marR="0" rtl="0" algn="l">
              <a:lnSpc>
                <a:spcPct val="80000"/>
              </a:lnSpc>
              <a:spcBef>
                <a:spcPts val="1400"/>
              </a:spcBef>
              <a:spcAft>
                <a:spcPts val="0"/>
              </a:spcAft>
              <a:buClr>
                <a:srgbClr val="000000"/>
              </a:buClr>
              <a:buSzPts val="1295"/>
              <a:buFont typeface="Arial"/>
              <a:buNone/>
            </a:pPr>
            <a:r>
              <a:t/>
            </a:r>
            <a:endParaRPr b="0" i="0" sz="1295" u="none" cap="none" strike="noStrike">
              <a:solidFill>
                <a:srgbClr val="000000"/>
              </a:solidFill>
              <a:latin typeface="Arial"/>
              <a:ea typeface="Arial"/>
              <a:cs typeface="Arial"/>
              <a:sym typeface="Arial"/>
            </a:endParaRPr>
          </a:p>
        </p:txBody>
      </p:sp>
      <p:sp>
        <p:nvSpPr>
          <p:cNvPr id="633" name="Google Shape;633;p28"/>
          <p:cNvSpPr/>
          <p:nvPr/>
        </p:nvSpPr>
        <p:spPr>
          <a:xfrm>
            <a:off x="4571999" y="3224283"/>
            <a:ext cx="2489595" cy="1849367"/>
          </a:xfrm>
          <a:prstGeom prst="rect">
            <a:avLst/>
          </a:prstGeom>
          <a:noFill/>
          <a:ln>
            <a:noFill/>
          </a:ln>
        </p:spPr>
        <p:txBody>
          <a:bodyPr anchorCtr="0" anchor="t" bIns="68400" lIns="68400" spcFirstLastPara="1" rIns="68400" wrap="square" tIns="68400">
            <a:normAutofit/>
          </a:bodyPr>
          <a:lstStyle/>
          <a:p>
            <a:pPr indent="0" lvl="0" marL="0" marR="0" rtl="0" algn="ctr">
              <a:lnSpc>
                <a:spcPct val="70000"/>
              </a:lnSpc>
              <a:spcBef>
                <a:spcPts val="0"/>
              </a:spcBef>
              <a:spcAft>
                <a:spcPts val="0"/>
              </a:spcAft>
              <a:buClr>
                <a:srgbClr val="000000"/>
              </a:buClr>
              <a:buSzPts val="1400"/>
              <a:buFont typeface="Arial"/>
              <a:buNone/>
            </a:pPr>
            <a:r>
              <a:rPr b="0" i="0" lang="es-ES" sz="1400" u="none" cap="none" strike="noStrike">
                <a:solidFill>
                  <a:srgbClr val="333333"/>
                </a:solidFill>
                <a:highlight>
                  <a:srgbClr val="F9F9F9"/>
                </a:highlight>
                <a:latin typeface="Impact"/>
                <a:ea typeface="Impact"/>
                <a:cs typeface="Impact"/>
                <a:sym typeface="Impact"/>
              </a:rPr>
              <a:t>Impact</a:t>
            </a:r>
            <a:endParaRPr b="0" i="0" sz="1400" u="none" cap="none" strike="noStrike">
              <a:solidFill>
                <a:srgbClr val="000000"/>
              </a:solidFill>
              <a:latin typeface="Arial"/>
              <a:ea typeface="Arial"/>
              <a:cs typeface="Arial"/>
              <a:sym typeface="Arial"/>
            </a:endParaRPr>
          </a:p>
          <a:p>
            <a:pPr indent="0" lvl="0" marL="0" marR="0" rtl="0" algn="ctr">
              <a:lnSpc>
                <a:spcPct val="70000"/>
              </a:lnSpc>
              <a:spcBef>
                <a:spcPts val="1400"/>
              </a:spcBef>
              <a:spcAft>
                <a:spcPts val="0"/>
              </a:spcAft>
              <a:buClr>
                <a:srgbClr val="000000"/>
              </a:buClr>
              <a:buSzPts val="1400"/>
              <a:buFont typeface="Arial"/>
              <a:buNone/>
            </a:pPr>
            <a:r>
              <a:rPr b="0" i="0" lang="es-ES" sz="1400" u="none" cap="none" strike="noStrike">
                <a:solidFill>
                  <a:srgbClr val="333333"/>
                </a:solidFill>
                <a:highlight>
                  <a:srgbClr val="F9F9F9"/>
                </a:highlight>
                <a:latin typeface="Arial"/>
                <a:ea typeface="Arial"/>
                <a:cs typeface="Arial"/>
                <a:sym typeface="Arial"/>
              </a:rPr>
              <a:t> </a:t>
            </a:r>
            <a:r>
              <a:rPr b="0" i="0" lang="es-ES" sz="1400" u="none" cap="none" strike="noStrike">
                <a:solidFill>
                  <a:srgbClr val="333333"/>
                </a:solidFill>
                <a:highlight>
                  <a:srgbClr val="F9F9F9"/>
                </a:highlight>
                <a:latin typeface="Lobster"/>
                <a:ea typeface="Lobster"/>
                <a:cs typeface="Lobster"/>
                <a:sym typeface="Lobster"/>
              </a:rPr>
              <a:t>Lobster</a:t>
            </a:r>
            <a:endParaRPr b="0" i="0" sz="1400" u="none" cap="none" strike="noStrike">
              <a:solidFill>
                <a:srgbClr val="000000"/>
              </a:solidFill>
              <a:latin typeface="Arial"/>
              <a:ea typeface="Arial"/>
              <a:cs typeface="Arial"/>
              <a:sym typeface="Arial"/>
            </a:endParaRPr>
          </a:p>
          <a:p>
            <a:pPr indent="0" lvl="0" marL="0" marR="0" rtl="0" algn="ctr">
              <a:lnSpc>
                <a:spcPct val="70000"/>
              </a:lnSpc>
              <a:spcBef>
                <a:spcPts val="1400"/>
              </a:spcBef>
              <a:spcAft>
                <a:spcPts val="0"/>
              </a:spcAft>
              <a:buClr>
                <a:srgbClr val="000000"/>
              </a:buClr>
              <a:buSzPts val="1400"/>
              <a:buFont typeface="Arial"/>
              <a:buNone/>
            </a:pPr>
            <a:r>
              <a:rPr b="0" i="0" lang="es-ES" sz="1400" u="none" cap="none" strike="noStrike">
                <a:solidFill>
                  <a:srgbClr val="333333"/>
                </a:solidFill>
                <a:highlight>
                  <a:srgbClr val="F9F9F9"/>
                </a:highlight>
                <a:latin typeface="Snowburst One"/>
                <a:ea typeface="Snowburst One"/>
                <a:cs typeface="Snowburst One"/>
                <a:sym typeface="Snowburst One"/>
              </a:rPr>
              <a:t>snow</a:t>
            </a:r>
            <a:endParaRPr b="0" i="0" sz="1400" u="none" cap="none" strike="noStrike">
              <a:solidFill>
                <a:srgbClr val="000000"/>
              </a:solidFill>
              <a:latin typeface="Arial"/>
              <a:ea typeface="Arial"/>
              <a:cs typeface="Arial"/>
              <a:sym typeface="Arial"/>
            </a:endParaRPr>
          </a:p>
          <a:p>
            <a:pPr indent="0" lvl="0" marL="0" marR="0" rtl="0" algn="ctr">
              <a:lnSpc>
                <a:spcPct val="70000"/>
              </a:lnSpc>
              <a:spcBef>
                <a:spcPts val="1400"/>
              </a:spcBef>
              <a:spcAft>
                <a:spcPts val="0"/>
              </a:spcAft>
              <a:buClr>
                <a:srgbClr val="000000"/>
              </a:buClr>
              <a:buSzPts val="1400"/>
              <a:buFont typeface="Arial"/>
              <a:buNone/>
            </a:pPr>
            <a:r>
              <a:rPr b="0" i="0" lang="es-ES" sz="1400" u="none" cap="none" strike="noStrike">
                <a:solidFill>
                  <a:srgbClr val="333333"/>
                </a:solidFill>
                <a:highlight>
                  <a:srgbClr val="F9F9F9"/>
                </a:highlight>
                <a:latin typeface="Playball"/>
                <a:ea typeface="Playball"/>
                <a:cs typeface="Playball"/>
                <a:sym typeface="Playball"/>
              </a:rPr>
              <a:t>Playball</a:t>
            </a:r>
            <a:endParaRPr b="0" i="0" sz="1400" u="none" cap="none" strike="noStrike">
              <a:solidFill>
                <a:srgbClr val="000000"/>
              </a:solidFill>
              <a:latin typeface="Arial"/>
              <a:ea typeface="Arial"/>
              <a:cs typeface="Arial"/>
              <a:sym typeface="Arial"/>
            </a:endParaRPr>
          </a:p>
          <a:p>
            <a:pPr indent="0" lvl="0" marL="0" marR="0" rtl="0" algn="ctr">
              <a:lnSpc>
                <a:spcPct val="70000"/>
              </a:lnSpc>
              <a:spcBef>
                <a:spcPts val="1400"/>
              </a:spcBef>
              <a:spcAft>
                <a:spcPts val="0"/>
              </a:spcAft>
              <a:buClr>
                <a:srgbClr val="000000"/>
              </a:buClr>
              <a:buSzPts val="1400"/>
              <a:buFont typeface="Arial"/>
              <a:buNone/>
            </a:pPr>
            <a:r>
              <a:rPr b="0" i="0" lang="es-ES" sz="1400" u="none" cap="none" strike="noStrike">
                <a:solidFill>
                  <a:srgbClr val="333333"/>
                </a:solidFill>
                <a:highlight>
                  <a:srgbClr val="F9F9F9"/>
                </a:highlight>
                <a:latin typeface="Fascinate"/>
                <a:ea typeface="Fascinate"/>
                <a:cs typeface="Fascinate"/>
                <a:sym typeface="Fascinate"/>
              </a:rPr>
              <a:t>Fascinate</a:t>
            </a:r>
            <a:endParaRPr b="0" i="0" sz="1400" u="none" cap="none" strike="noStrike">
              <a:solidFill>
                <a:srgbClr val="000000"/>
              </a:solidFill>
              <a:latin typeface="Arial"/>
              <a:ea typeface="Arial"/>
              <a:cs typeface="Arial"/>
              <a:sym typeface="Arial"/>
            </a:endParaRPr>
          </a:p>
        </p:txBody>
      </p:sp>
      <p:sp>
        <p:nvSpPr>
          <p:cNvPr id="634" name="Google Shape;634;p28"/>
          <p:cNvSpPr txBox="1"/>
          <p:nvPr/>
        </p:nvSpPr>
        <p:spPr>
          <a:xfrm>
            <a:off x="540000" y="900113"/>
            <a:ext cx="8096100" cy="52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3200"/>
              <a:buFont typeface="Roboto"/>
              <a:buNone/>
            </a:pPr>
            <a:r>
              <a:rPr b="0" i="0" lang="es-ES" sz="2000" u="none" cap="none" strike="noStrike">
                <a:solidFill>
                  <a:srgbClr val="C00000"/>
                </a:solidFill>
                <a:latin typeface="Arial"/>
                <a:ea typeface="Arial"/>
                <a:cs typeface="Arial"/>
                <a:sym typeface="Arial"/>
              </a:rPr>
              <a:t>2. How do we make a communication poster?</a:t>
            </a:r>
            <a:endParaRPr b="0" i="0" sz="2000" u="none" cap="none" strike="noStrike">
              <a:solidFill>
                <a:srgbClr val="C00000"/>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3200"/>
              <a:buFont typeface="Roboto"/>
              <a:buNone/>
            </a:pPr>
            <a:r>
              <a:t/>
            </a:r>
            <a:endParaRPr b="0" i="0" sz="2000" u="none" cap="none" strike="noStrike">
              <a:solidFill>
                <a:srgbClr val="C00000"/>
              </a:solidFill>
              <a:latin typeface="Arial"/>
              <a:ea typeface="Arial"/>
              <a:cs typeface="Arial"/>
              <a:sym typeface="Arial"/>
            </a:endParaRPr>
          </a:p>
        </p:txBody>
      </p:sp>
      <p:sp>
        <p:nvSpPr>
          <p:cNvPr id="635" name="Google Shape;635;p28"/>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chemeClr val="dk2"/>
                </a:solidFill>
                <a:latin typeface="Arial"/>
                <a:ea typeface="Arial"/>
                <a:cs typeface="Arial"/>
                <a:sym typeface="Arial"/>
              </a:rPr>
              <a:t>Scientific communication</a:t>
            </a:r>
            <a:endParaRPr b="0" i="0" sz="1400" u="none" cap="none" strike="noStrike">
              <a:solidFill>
                <a:srgbClr val="000000"/>
              </a:solidFill>
              <a:latin typeface="Arial"/>
              <a:ea typeface="Arial"/>
              <a:cs typeface="Arial"/>
              <a:sym typeface="Arial"/>
            </a:endParaRPr>
          </a:p>
        </p:txBody>
      </p:sp>
      <p:sp>
        <p:nvSpPr>
          <p:cNvPr id="636" name="Google Shape;636;p28"/>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0" i="0" lang="es-ES" sz="1200" u="none" cap="none" strike="noStrike">
                <a:solidFill>
                  <a:srgbClr val="8D8D8D"/>
                </a:solidFill>
                <a:latin typeface="Arial"/>
                <a:ea typeface="Arial"/>
                <a:cs typeface="Arial"/>
                <a:sym typeface="Arial"/>
              </a:rPr>
              <a:t>Saving my territory </a:t>
            </a:r>
            <a:r>
              <a:rPr b="0" i="0" lang="es-ES" sz="1200" u="none" cap="none" strike="noStrike">
                <a:solidFill>
                  <a:srgbClr val="1D1D1B"/>
                </a:solidFill>
                <a:latin typeface="Arial"/>
                <a:ea typeface="Arial"/>
                <a:cs typeface="Arial"/>
                <a:sym typeface="Arial"/>
              </a:rPr>
              <a:t>- Research and the Scientific Method</a:t>
            </a:r>
            <a:endParaRPr b="0" i="0" sz="1200" u="none" cap="none" strike="noStrike">
              <a:solidFill>
                <a:srgbClr val="1D1D1B"/>
              </a:solidFill>
              <a:latin typeface="Arial"/>
              <a:ea typeface="Arial"/>
              <a:cs typeface="Arial"/>
              <a:sym typeface="Arial"/>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0" name="Shape 640"/>
        <p:cNvGrpSpPr/>
        <p:nvPr/>
      </p:nvGrpSpPr>
      <p:grpSpPr>
        <a:xfrm>
          <a:off x="0" y="0"/>
          <a:ext cx="0" cy="0"/>
          <a:chOff x="0" y="0"/>
          <a:chExt cx="0" cy="0"/>
        </a:xfrm>
      </p:grpSpPr>
      <p:sp>
        <p:nvSpPr>
          <p:cNvPr id="641" name="Google Shape;641;p29"/>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642" name="Google Shape;642;p29"/>
          <p:cNvSpPr txBox="1"/>
          <p:nvPr>
            <p:ph idx="4294967295" type="body"/>
          </p:nvPr>
        </p:nvSpPr>
        <p:spPr>
          <a:xfrm>
            <a:off x="539750" y="1481176"/>
            <a:ext cx="2051050" cy="3070187"/>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b="1" lang="es-ES" sz="1400">
                <a:solidFill>
                  <a:srgbClr val="C00000"/>
                </a:solidFill>
                <a:latin typeface="Arial"/>
                <a:ea typeface="Arial"/>
                <a:cs typeface="Arial"/>
                <a:sym typeface="Arial"/>
              </a:rPr>
              <a:t>Using images and graphics</a:t>
            </a:r>
            <a:endParaRPr/>
          </a:p>
          <a:p>
            <a:pPr indent="0" lvl="0" marL="0" rtl="0" algn="l">
              <a:lnSpc>
                <a:spcPct val="115000"/>
              </a:lnSpc>
              <a:spcBef>
                <a:spcPts val="0"/>
              </a:spcBef>
              <a:spcAft>
                <a:spcPts val="0"/>
              </a:spcAft>
              <a:buSzPts val="1800"/>
              <a:buNone/>
            </a:pPr>
            <a:r>
              <a:t/>
            </a:r>
            <a:endParaRPr b="1" sz="1400">
              <a:solidFill>
                <a:srgbClr val="C00000"/>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p:txBody>
      </p:sp>
      <p:sp>
        <p:nvSpPr>
          <p:cNvPr id="643" name="Google Shape;643;p29"/>
          <p:cNvSpPr/>
          <p:nvPr/>
        </p:nvSpPr>
        <p:spPr>
          <a:xfrm>
            <a:off x="2977520" y="1481176"/>
            <a:ext cx="5658480" cy="3148560"/>
          </a:xfrm>
          <a:prstGeom prst="rect">
            <a:avLst/>
          </a:prstGeom>
          <a:blipFill rotWithShape="1">
            <a:blip r:embed="rId3">
              <a:alphaModFix/>
            </a:blip>
            <a:stretch>
              <a:fillRect b="0" l="0" r="0" t="0"/>
            </a:stretch>
          </a:blip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44" name="Google Shape;644;p29"/>
          <p:cNvSpPr txBox="1"/>
          <p:nvPr/>
        </p:nvSpPr>
        <p:spPr>
          <a:xfrm>
            <a:off x="540000" y="900113"/>
            <a:ext cx="8096100" cy="52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3200"/>
              <a:buFont typeface="Roboto"/>
              <a:buNone/>
            </a:pPr>
            <a:r>
              <a:rPr b="0" i="0" lang="es-ES" sz="2000" u="none" cap="none" strike="noStrike">
                <a:solidFill>
                  <a:srgbClr val="C00000"/>
                </a:solidFill>
                <a:latin typeface="Arial"/>
                <a:ea typeface="Arial"/>
                <a:cs typeface="Arial"/>
                <a:sym typeface="Arial"/>
              </a:rPr>
              <a:t>2. How do we make a communication poster?</a:t>
            </a:r>
            <a:endParaRPr b="0" i="0" sz="2000" u="none" cap="none" strike="noStrike">
              <a:solidFill>
                <a:srgbClr val="C00000"/>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3200"/>
              <a:buFont typeface="Roboto"/>
              <a:buNone/>
            </a:pPr>
            <a:r>
              <a:t/>
            </a:r>
            <a:endParaRPr b="0" i="0" sz="2000" u="none" cap="none" strike="noStrike">
              <a:solidFill>
                <a:srgbClr val="C00000"/>
              </a:solidFill>
              <a:latin typeface="Arial"/>
              <a:ea typeface="Arial"/>
              <a:cs typeface="Arial"/>
              <a:sym typeface="Arial"/>
            </a:endParaRPr>
          </a:p>
        </p:txBody>
      </p:sp>
      <p:sp>
        <p:nvSpPr>
          <p:cNvPr id="645" name="Google Shape;645;p29"/>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chemeClr val="dk2"/>
                </a:solidFill>
                <a:latin typeface="Arial"/>
                <a:ea typeface="Arial"/>
                <a:cs typeface="Arial"/>
                <a:sym typeface="Arial"/>
              </a:rPr>
              <a:t>Scientific communication</a:t>
            </a:r>
            <a:endParaRPr b="0" i="0" sz="1400" u="none" cap="none" strike="noStrike">
              <a:solidFill>
                <a:srgbClr val="000000"/>
              </a:solidFill>
              <a:latin typeface="Arial"/>
              <a:ea typeface="Arial"/>
              <a:cs typeface="Arial"/>
              <a:sym typeface="Arial"/>
            </a:endParaRPr>
          </a:p>
        </p:txBody>
      </p:sp>
      <p:sp>
        <p:nvSpPr>
          <p:cNvPr id="646" name="Google Shape;646;p29"/>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0" i="0" lang="es-ES" sz="1200" u="none" cap="none" strike="noStrike">
                <a:solidFill>
                  <a:srgbClr val="8D8D8D"/>
                </a:solidFill>
                <a:latin typeface="Arial"/>
                <a:ea typeface="Arial"/>
                <a:cs typeface="Arial"/>
                <a:sym typeface="Arial"/>
              </a:rPr>
              <a:t>Saving my territory </a:t>
            </a:r>
            <a:r>
              <a:rPr b="0" i="0" lang="es-ES" sz="1200" u="none" cap="none" strike="noStrike">
                <a:solidFill>
                  <a:srgbClr val="1D1D1B"/>
                </a:solidFill>
                <a:latin typeface="Arial"/>
                <a:ea typeface="Arial"/>
                <a:cs typeface="Arial"/>
                <a:sym typeface="Arial"/>
              </a:rPr>
              <a:t>- Research and the Scientific Method</a:t>
            </a:r>
            <a:endParaRPr b="0" i="0" sz="1200" u="none" cap="none" strike="noStrike">
              <a:solidFill>
                <a:srgbClr val="1D1D1B"/>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02" name="Shape 202"/>
        <p:cNvGrpSpPr/>
        <p:nvPr/>
      </p:nvGrpSpPr>
      <p:grpSpPr>
        <a:xfrm>
          <a:off x="0" y="0"/>
          <a:ext cx="0" cy="0"/>
          <a:chOff x="0" y="0"/>
          <a:chExt cx="0" cy="0"/>
        </a:xfrm>
      </p:grpSpPr>
      <p:sp>
        <p:nvSpPr>
          <p:cNvPr id="203" name="Google Shape;203;p3"/>
          <p:cNvSpPr txBox="1"/>
          <p:nvPr>
            <p:ph idx="4294967295" type="body"/>
          </p:nvPr>
        </p:nvSpPr>
        <p:spPr>
          <a:xfrm>
            <a:off x="4998961" y="1604440"/>
            <a:ext cx="3558962" cy="589951"/>
          </a:xfrm>
          <a:prstGeom prst="rect">
            <a:avLst/>
          </a:prstGeom>
          <a:solidFill>
            <a:srgbClr val="FFEBEB"/>
          </a:solidFill>
          <a:ln>
            <a:noFill/>
          </a:ln>
        </p:spPr>
        <p:txBody>
          <a:bodyPr anchorCtr="0" anchor="t" bIns="91425" lIns="91425" spcFirstLastPara="1" rIns="91425" wrap="square" tIns="91425">
            <a:noAutofit/>
          </a:bodyPr>
          <a:lstStyle/>
          <a:p>
            <a:pPr indent="0" lvl="0" marL="127000" rtl="0" algn="l">
              <a:lnSpc>
                <a:spcPct val="100000"/>
              </a:lnSpc>
              <a:spcBef>
                <a:spcPts val="0"/>
              </a:spcBef>
              <a:spcAft>
                <a:spcPts val="0"/>
              </a:spcAft>
              <a:buClr>
                <a:srgbClr val="000000"/>
              </a:buClr>
              <a:buSzPts val="1600"/>
              <a:buNone/>
            </a:pPr>
            <a:r>
              <a:rPr lang="es-ES" sz="1400">
                <a:solidFill>
                  <a:srgbClr val="C00000"/>
                </a:solidFill>
                <a:latin typeface="Arial"/>
                <a:ea typeface="Arial"/>
                <a:cs typeface="Arial"/>
                <a:sym typeface="Arial"/>
              </a:rPr>
              <a:t>Master </a:t>
            </a:r>
            <a:r>
              <a:rPr lang="es-ES" sz="1400">
                <a:solidFill>
                  <a:schemeClr val="dk2"/>
                </a:solidFill>
                <a:latin typeface="Arial"/>
                <a:ea typeface="Arial"/>
                <a:cs typeface="Arial"/>
                <a:sym typeface="Arial"/>
              </a:rPr>
              <a:t>techniques for transferring knowledge in an understandable way</a:t>
            </a:r>
            <a:endParaRPr sz="1400">
              <a:solidFill>
                <a:schemeClr val="dk2"/>
              </a:solidFill>
              <a:latin typeface="Arial"/>
              <a:ea typeface="Arial"/>
              <a:cs typeface="Arial"/>
              <a:sym typeface="Arial"/>
            </a:endParaRPr>
          </a:p>
        </p:txBody>
      </p:sp>
      <p:sp>
        <p:nvSpPr>
          <p:cNvPr id="204" name="Google Shape;204;p3"/>
          <p:cNvSpPr txBox="1"/>
          <p:nvPr/>
        </p:nvSpPr>
        <p:spPr>
          <a:xfrm>
            <a:off x="704765" y="2736046"/>
            <a:ext cx="2336937" cy="1095575"/>
          </a:xfrm>
          <a:prstGeom prst="rect">
            <a:avLst/>
          </a:prstGeom>
          <a:solidFill>
            <a:srgbClr val="FFEBEB"/>
          </a:solid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0" i="0" lang="es-ES" sz="1400" u="none" cap="none" strike="noStrike">
                <a:solidFill>
                  <a:srgbClr val="C00000"/>
                </a:solidFill>
                <a:latin typeface="Arial"/>
                <a:ea typeface="Arial"/>
                <a:cs typeface="Arial"/>
                <a:sym typeface="Arial"/>
              </a:rPr>
              <a:t>Be able to answer </a:t>
            </a:r>
            <a:r>
              <a:rPr b="0" i="0" lang="es-ES" sz="1400" u="none" cap="none" strike="noStrike">
                <a:solidFill>
                  <a:schemeClr val="dk2"/>
                </a:solidFill>
                <a:latin typeface="Arial"/>
                <a:ea typeface="Arial"/>
                <a:cs typeface="Arial"/>
                <a:sym typeface="Arial"/>
              </a:rPr>
              <a:t>the question "What is communication, and why is it important?"</a:t>
            </a:r>
            <a:endParaRPr b="0" i="0" sz="1400" u="none" cap="none" strike="noStrike">
              <a:solidFill>
                <a:schemeClr val="dk2"/>
              </a:solidFill>
              <a:latin typeface="Arial"/>
              <a:ea typeface="Arial"/>
              <a:cs typeface="Arial"/>
              <a:sym typeface="Arial"/>
            </a:endParaRPr>
          </a:p>
          <a:p>
            <a:pPr indent="0" lvl="0" marL="127000" marR="0" rtl="0" algn="l">
              <a:lnSpc>
                <a:spcPct val="100000"/>
              </a:lnSpc>
              <a:spcBef>
                <a:spcPts val="0"/>
              </a:spcBef>
              <a:spcAft>
                <a:spcPts val="0"/>
              </a:spcAft>
              <a:buClr>
                <a:srgbClr val="000000"/>
              </a:buClr>
              <a:buSzPts val="1600"/>
              <a:buFont typeface="Roboto"/>
              <a:buNone/>
            </a:pPr>
            <a:r>
              <a:t/>
            </a:r>
            <a:endParaRPr b="0" i="0" sz="1400" u="none" cap="none" strike="noStrike">
              <a:solidFill>
                <a:srgbClr val="C00000"/>
              </a:solidFill>
              <a:latin typeface="Arial"/>
              <a:ea typeface="Arial"/>
              <a:cs typeface="Arial"/>
              <a:sym typeface="Arial"/>
            </a:endParaRPr>
          </a:p>
        </p:txBody>
      </p:sp>
      <p:sp>
        <p:nvSpPr>
          <p:cNvPr id="205" name="Google Shape;205;p3"/>
          <p:cNvSpPr txBox="1"/>
          <p:nvPr/>
        </p:nvSpPr>
        <p:spPr>
          <a:xfrm>
            <a:off x="695422" y="1778325"/>
            <a:ext cx="2855995" cy="659482"/>
          </a:xfrm>
          <a:prstGeom prst="rect">
            <a:avLst/>
          </a:prstGeom>
          <a:solidFill>
            <a:srgbClr val="FFEBEB"/>
          </a:solid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0" i="0" lang="es-ES" sz="1400" u="none" cap="none" strike="noStrike">
                <a:solidFill>
                  <a:srgbClr val="C00000"/>
                </a:solidFill>
                <a:latin typeface="Arial"/>
                <a:ea typeface="Arial"/>
                <a:cs typeface="Arial"/>
                <a:sym typeface="Arial"/>
              </a:rPr>
              <a:t>Learn </a:t>
            </a:r>
            <a:r>
              <a:rPr b="0" i="0" lang="es-ES" sz="1400" u="none" cap="none" strike="noStrike">
                <a:solidFill>
                  <a:schemeClr val="dk2"/>
                </a:solidFill>
                <a:latin typeface="Arial"/>
                <a:ea typeface="Arial"/>
                <a:cs typeface="Arial"/>
                <a:sym typeface="Arial"/>
              </a:rPr>
              <a:t>the basic concepts of scientific communication</a:t>
            </a:r>
            <a:endParaRPr b="0" i="0" sz="1400" u="none" cap="none" strike="noStrike">
              <a:solidFill>
                <a:schemeClr val="dk2"/>
              </a:solidFill>
              <a:latin typeface="Arial"/>
              <a:ea typeface="Arial"/>
              <a:cs typeface="Arial"/>
              <a:sym typeface="Arial"/>
            </a:endParaRPr>
          </a:p>
        </p:txBody>
      </p:sp>
      <p:sp>
        <p:nvSpPr>
          <p:cNvPr id="206" name="Google Shape;206;p3"/>
          <p:cNvSpPr txBox="1"/>
          <p:nvPr/>
        </p:nvSpPr>
        <p:spPr>
          <a:xfrm>
            <a:off x="5660013" y="2546219"/>
            <a:ext cx="2757614" cy="891201"/>
          </a:xfrm>
          <a:prstGeom prst="rect">
            <a:avLst/>
          </a:prstGeom>
          <a:solidFill>
            <a:srgbClr val="FFEBEB"/>
          </a:solid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0" i="0" lang="es-ES" sz="1400" u="none" cap="none" strike="noStrike">
                <a:solidFill>
                  <a:srgbClr val="C00000"/>
                </a:solidFill>
                <a:latin typeface="Arial"/>
                <a:ea typeface="Arial"/>
                <a:cs typeface="Arial"/>
                <a:sym typeface="Arial"/>
              </a:rPr>
              <a:t>Learn </a:t>
            </a:r>
            <a:r>
              <a:rPr b="0" i="0" lang="es-ES" sz="1400" u="none" cap="none" strike="noStrike">
                <a:solidFill>
                  <a:schemeClr val="dk2"/>
                </a:solidFill>
                <a:latin typeface="Arial"/>
                <a:ea typeface="Arial"/>
                <a:cs typeface="Arial"/>
                <a:sym typeface="Arial"/>
              </a:rPr>
              <a:t>about tools and guidelines for designing communication posters</a:t>
            </a:r>
            <a:endParaRPr b="0" i="0" sz="1400" u="none" cap="none" strike="noStrike">
              <a:solidFill>
                <a:schemeClr val="dk2"/>
              </a:solidFill>
              <a:latin typeface="Arial"/>
              <a:ea typeface="Arial"/>
              <a:cs typeface="Arial"/>
              <a:sym typeface="Arial"/>
            </a:endParaRPr>
          </a:p>
        </p:txBody>
      </p:sp>
      <p:sp>
        <p:nvSpPr>
          <p:cNvPr id="207" name="Google Shape;207;p3"/>
          <p:cNvSpPr txBox="1"/>
          <p:nvPr/>
        </p:nvSpPr>
        <p:spPr>
          <a:xfrm>
            <a:off x="5950123" y="3698028"/>
            <a:ext cx="2316864" cy="823812"/>
          </a:xfrm>
          <a:prstGeom prst="rect">
            <a:avLst/>
          </a:prstGeom>
          <a:solidFill>
            <a:srgbClr val="FFEBEB"/>
          </a:solid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0" i="0" lang="es-ES" sz="1400" u="none" cap="none" strike="noStrike">
                <a:solidFill>
                  <a:srgbClr val="C00000"/>
                </a:solidFill>
                <a:latin typeface="Arial"/>
                <a:ea typeface="Arial"/>
                <a:cs typeface="Arial"/>
                <a:sym typeface="Arial"/>
              </a:rPr>
              <a:t>Be able to apply </a:t>
            </a:r>
            <a:r>
              <a:rPr b="0" i="0" lang="es-ES" sz="1400" u="none" cap="none" strike="noStrike">
                <a:solidFill>
                  <a:schemeClr val="dk2"/>
                </a:solidFill>
                <a:latin typeface="Arial"/>
                <a:ea typeface="Arial"/>
                <a:cs typeface="Arial"/>
                <a:sym typeface="Arial"/>
              </a:rPr>
              <a:t>this knowledge to scientific communication</a:t>
            </a:r>
            <a:endParaRPr b="0" i="0" sz="1400" u="none" cap="none" strike="noStrike">
              <a:solidFill>
                <a:srgbClr val="000000"/>
              </a:solidFill>
              <a:latin typeface="Arial"/>
              <a:ea typeface="Arial"/>
              <a:cs typeface="Arial"/>
              <a:sym typeface="Arial"/>
            </a:endParaRPr>
          </a:p>
          <a:p>
            <a:pPr indent="0" lvl="0" marL="127000" marR="0" rtl="0" algn="l">
              <a:lnSpc>
                <a:spcPct val="100000"/>
              </a:lnSpc>
              <a:spcBef>
                <a:spcPts val="0"/>
              </a:spcBef>
              <a:spcAft>
                <a:spcPts val="0"/>
              </a:spcAft>
              <a:buClr>
                <a:srgbClr val="000000"/>
              </a:buClr>
              <a:buSzPts val="1600"/>
              <a:buFont typeface="Roboto"/>
              <a:buNone/>
            </a:pPr>
            <a:r>
              <a:t/>
            </a:r>
            <a:endParaRPr b="0" i="0" sz="1400" u="none" cap="none" strike="noStrike">
              <a:solidFill>
                <a:srgbClr val="000000"/>
              </a:solidFill>
              <a:latin typeface="Arial"/>
              <a:ea typeface="Arial"/>
              <a:cs typeface="Arial"/>
              <a:sym typeface="Arial"/>
            </a:endParaRPr>
          </a:p>
        </p:txBody>
      </p:sp>
      <p:sp>
        <p:nvSpPr>
          <p:cNvPr id="208" name="Google Shape;208;p3"/>
          <p:cNvSpPr/>
          <p:nvPr/>
        </p:nvSpPr>
        <p:spPr>
          <a:xfrm>
            <a:off x="656185" y="2776130"/>
            <a:ext cx="2385517" cy="1025477"/>
          </a:xfrm>
          <a:custGeom>
            <a:rect b="b" l="l" r="r" t="t"/>
            <a:pathLst>
              <a:path extrusionOk="0" h="1025477" w="2385517">
                <a:moveTo>
                  <a:pt x="17696" y="29407"/>
                </a:moveTo>
                <a:cubicBezTo>
                  <a:pt x="35865" y="-38859"/>
                  <a:pt x="2259856" y="19518"/>
                  <a:pt x="2366858" y="29407"/>
                </a:cubicBezTo>
                <a:cubicBezTo>
                  <a:pt x="2413516" y="129292"/>
                  <a:pt x="2355263" y="685047"/>
                  <a:pt x="2366858" y="1011350"/>
                </a:cubicBezTo>
                <a:cubicBezTo>
                  <a:pt x="1568438" y="1038647"/>
                  <a:pt x="490181" y="1123147"/>
                  <a:pt x="37886" y="1014799"/>
                </a:cubicBezTo>
                <a:cubicBezTo>
                  <a:pt x="-10455" y="661037"/>
                  <a:pt x="-4778" y="388537"/>
                  <a:pt x="17696" y="29407"/>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09" name="Google Shape;209;p3"/>
          <p:cNvSpPr/>
          <p:nvPr/>
        </p:nvSpPr>
        <p:spPr>
          <a:xfrm>
            <a:off x="773087" y="1787204"/>
            <a:ext cx="2722037" cy="608377"/>
          </a:xfrm>
          <a:custGeom>
            <a:rect b="b" l="l" r="r" t="t"/>
            <a:pathLst>
              <a:path extrusionOk="0" h="608377" w="2722037">
                <a:moveTo>
                  <a:pt x="20192" y="17446"/>
                </a:moveTo>
                <a:cubicBezTo>
                  <a:pt x="44324" y="-26230"/>
                  <a:pt x="2571410" y="16437"/>
                  <a:pt x="2700746" y="17446"/>
                </a:cubicBezTo>
                <a:cubicBezTo>
                  <a:pt x="2742831" y="76373"/>
                  <a:pt x="2715752" y="406067"/>
                  <a:pt x="2700746" y="599996"/>
                </a:cubicBezTo>
                <a:cubicBezTo>
                  <a:pt x="1793034" y="618749"/>
                  <a:pt x="576119" y="624059"/>
                  <a:pt x="43231" y="602042"/>
                </a:cubicBezTo>
                <a:cubicBezTo>
                  <a:pt x="20760" y="395564"/>
                  <a:pt x="-14993" y="232980"/>
                  <a:pt x="20192" y="17446"/>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10" name="Google Shape;210;p3"/>
          <p:cNvSpPr/>
          <p:nvPr/>
        </p:nvSpPr>
        <p:spPr>
          <a:xfrm>
            <a:off x="4998962" y="1605614"/>
            <a:ext cx="3506054" cy="628123"/>
          </a:xfrm>
          <a:custGeom>
            <a:rect b="b" l="l" r="r" t="t"/>
            <a:pathLst>
              <a:path extrusionOk="0" h="628123" w="3506054">
                <a:moveTo>
                  <a:pt x="26008" y="18012"/>
                </a:moveTo>
                <a:cubicBezTo>
                  <a:pt x="60488" y="-27257"/>
                  <a:pt x="3315484" y="17513"/>
                  <a:pt x="3478631" y="18012"/>
                </a:cubicBezTo>
                <a:cubicBezTo>
                  <a:pt x="3535317" y="79847"/>
                  <a:pt x="3478547" y="419930"/>
                  <a:pt x="3478631" y="619470"/>
                </a:cubicBezTo>
                <a:cubicBezTo>
                  <a:pt x="1888100" y="755051"/>
                  <a:pt x="1005992" y="463800"/>
                  <a:pt x="55682" y="621582"/>
                </a:cubicBezTo>
                <a:cubicBezTo>
                  <a:pt x="36911" y="410827"/>
                  <a:pt x="-32566" y="236790"/>
                  <a:pt x="26008" y="18012"/>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11" name="Google Shape;211;p3"/>
          <p:cNvSpPr/>
          <p:nvPr/>
        </p:nvSpPr>
        <p:spPr>
          <a:xfrm>
            <a:off x="5950123" y="3718578"/>
            <a:ext cx="2358826" cy="765810"/>
          </a:xfrm>
          <a:custGeom>
            <a:rect b="b" l="l" r="r" t="t"/>
            <a:pathLst>
              <a:path extrusionOk="0" h="765810" w="2358826">
                <a:moveTo>
                  <a:pt x="17498" y="21961"/>
                </a:moveTo>
                <a:cubicBezTo>
                  <a:pt x="35760" y="-31167"/>
                  <a:pt x="2234437" y="15572"/>
                  <a:pt x="2340376" y="21961"/>
                </a:cubicBezTo>
                <a:cubicBezTo>
                  <a:pt x="2394444" y="99114"/>
                  <a:pt x="2314073" y="512298"/>
                  <a:pt x="2340376" y="755260"/>
                </a:cubicBezTo>
                <a:cubicBezTo>
                  <a:pt x="1513897" y="814340"/>
                  <a:pt x="496447" y="796126"/>
                  <a:pt x="37462" y="757836"/>
                </a:cubicBezTo>
                <a:cubicBezTo>
                  <a:pt x="2962" y="494527"/>
                  <a:pt x="-28664" y="281824"/>
                  <a:pt x="17498" y="2196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12" name="Google Shape;212;p3"/>
          <p:cNvSpPr/>
          <p:nvPr/>
        </p:nvSpPr>
        <p:spPr>
          <a:xfrm>
            <a:off x="5660013" y="2546219"/>
            <a:ext cx="2767148" cy="881263"/>
          </a:xfrm>
          <a:custGeom>
            <a:rect b="b" l="l" r="r" t="t"/>
            <a:pathLst>
              <a:path extrusionOk="0" h="881263" w="2767148">
                <a:moveTo>
                  <a:pt x="20527" y="25272"/>
                </a:moveTo>
                <a:cubicBezTo>
                  <a:pt x="52594" y="-29508"/>
                  <a:pt x="2626185" y="16146"/>
                  <a:pt x="2745505" y="25272"/>
                </a:cubicBezTo>
                <a:cubicBezTo>
                  <a:pt x="2814505" y="115348"/>
                  <a:pt x="2737322" y="588844"/>
                  <a:pt x="2745505" y="869122"/>
                </a:cubicBezTo>
                <a:cubicBezTo>
                  <a:pt x="1773147" y="940897"/>
                  <a:pt x="576226" y="950776"/>
                  <a:pt x="43947" y="872087"/>
                </a:cubicBezTo>
                <a:cubicBezTo>
                  <a:pt x="28118" y="582142"/>
                  <a:pt x="7773" y="344119"/>
                  <a:pt x="20527" y="25272"/>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13" name="Google Shape;213;p3"/>
          <p:cNvSpPr txBox="1"/>
          <p:nvPr>
            <p:ph idx="4294967295" type="title"/>
          </p:nvPr>
        </p:nvSpPr>
        <p:spPr>
          <a:xfrm>
            <a:off x="540000" y="900113"/>
            <a:ext cx="8096000" cy="521699"/>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3200"/>
              <a:buNone/>
            </a:pPr>
            <a:r>
              <a:rPr lang="es-ES" sz="2000">
                <a:solidFill>
                  <a:srgbClr val="C00000"/>
                </a:solidFill>
                <a:latin typeface="Arial"/>
                <a:ea typeface="Arial"/>
                <a:cs typeface="Arial"/>
                <a:sym typeface="Arial"/>
              </a:rPr>
              <a:t>Objectives</a:t>
            </a:r>
            <a:endParaRPr sz="2000">
              <a:solidFill>
                <a:srgbClr val="C00000"/>
              </a:solidFill>
              <a:latin typeface="Arial"/>
              <a:ea typeface="Arial"/>
              <a:cs typeface="Arial"/>
              <a:sym typeface="Arial"/>
            </a:endParaRPr>
          </a:p>
        </p:txBody>
      </p:sp>
      <p:pic>
        <p:nvPicPr>
          <p:cNvPr descr="Forma&#10;&#10;El contenido generado por IA puede ser incorrecto." id="214" name="Google Shape;214;p3"/>
          <p:cNvPicPr preferRelativeResize="0"/>
          <p:nvPr/>
        </p:nvPicPr>
        <p:blipFill rotWithShape="1">
          <a:blip r:embed="rId3">
            <a:alphaModFix/>
          </a:blip>
          <a:srcRect b="0" l="0" r="49975" t="0"/>
          <a:stretch/>
        </p:blipFill>
        <p:spPr>
          <a:xfrm>
            <a:off x="3455242" y="2204854"/>
            <a:ext cx="2106726" cy="2497728"/>
          </a:xfrm>
          <a:prstGeom prst="rect">
            <a:avLst/>
          </a:prstGeom>
          <a:noFill/>
          <a:ln>
            <a:noFill/>
          </a:ln>
        </p:spPr>
      </p:pic>
      <p:sp>
        <p:nvSpPr>
          <p:cNvPr id="215" name="Google Shape;215;p3"/>
          <p:cNvSpPr txBox="1"/>
          <p:nvPr/>
        </p:nvSpPr>
        <p:spPr>
          <a:xfrm>
            <a:off x="3410878" y="1706317"/>
            <a:ext cx="636962" cy="881264"/>
          </a:xfrm>
          <a:prstGeom prst="rect">
            <a:avLst/>
          </a:prstGeom>
          <a:no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1" i="0" lang="es-ES" sz="4000" u="none" cap="none" strike="noStrike">
                <a:solidFill>
                  <a:srgbClr val="C00000"/>
                </a:solidFill>
                <a:latin typeface="Arial"/>
                <a:ea typeface="Arial"/>
                <a:cs typeface="Arial"/>
                <a:sym typeface="Arial"/>
              </a:rPr>
              <a:t>2</a:t>
            </a:r>
            <a:endParaRPr b="0" i="0" sz="1400" u="none" cap="none" strike="noStrike">
              <a:solidFill>
                <a:srgbClr val="000000"/>
              </a:solidFill>
              <a:latin typeface="Arial"/>
              <a:ea typeface="Arial"/>
              <a:cs typeface="Arial"/>
              <a:sym typeface="Arial"/>
            </a:endParaRPr>
          </a:p>
        </p:txBody>
      </p:sp>
      <p:sp>
        <p:nvSpPr>
          <p:cNvPr id="216" name="Google Shape;216;p3"/>
          <p:cNvSpPr txBox="1"/>
          <p:nvPr/>
        </p:nvSpPr>
        <p:spPr>
          <a:xfrm>
            <a:off x="2906514" y="2672941"/>
            <a:ext cx="636962" cy="881264"/>
          </a:xfrm>
          <a:prstGeom prst="rect">
            <a:avLst/>
          </a:prstGeom>
          <a:no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1" i="0" lang="es-ES" sz="4000" u="none" cap="none" strike="noStrike">
                <a:solidFill>
                  <a:srgbClr val="C00000"/>
                </a:solidFill>
                <a:latin typeface="Arial"/>
                <a:ea typeface="Arial"/>
                <a:cs typeface="Arial"/>
                <a:sym typeface="Arial"/>
              </a:rPr>
              <a:t>1</a:t>
            </a:r>
            <a:endParaRPr b="0" i="0" sz="1400" u="none" cap="none" strike="noStrike">
              <a:solidFill>
                <a:srgbClr val="000000"/>
              </a:solidFill>
              <a:latin typeface="Arial"/>
              <a:ea typeface="Arial"/>
              <a:cs typeface="Arial"/>
              <a:sym typeface="Arial"/>
            </a:endParaRPr>
          </a:p>
        </p:txBody>
      </p:sp>
      <p:sp>
        <p:nvSpPr>
          <p:cNvPr id="217" name="Google Shape;217;p3"/>
          <p:cNvSpPr txBox="1"/>
          <p:nvPr/>
        </p:nvSpPr>
        <p:spPr>
          <a:xfrm>
            <a:off x="4304505" y="1454260"/>
            <a:ext cx="636962" cy="881264"/>
          </a:xfrm>
          <a:prstGeom prst="rect">
            <a:avLst/>
          </a:prstGeom>
          <a:no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1" i="0" lang="es-ES" sz="4000" u="none" cap="none" strike="noStrike">
                <a:solidFill>
                  <a:srgbClr val="C00000"/>
                </a:solidFill>
                <a:latin typeface="Arial"/>
                <a:ea typeface="Arial"/>
                <a:cs typeface="Arial"/>
                <a:sym typeface="Arial"/>
              </a:rPr>
              <a:t>3</a:t>
            </a:r>
            <a:endParaRPr b="0" i="0" sz="1400" u="none" cap="none" strike="noStrike">
              <a:solidFill>
                <a:srgbClr val="000000"/>
              </a:solidFill>
              <a:latin typeface="Arial"/>
              <a:ea typeface="Arial"/>
              <a:cs typeface="Arial"/>
              <a:sym typeface="Arial"/>
            </a:endParaRPr>
          </a:p>
        </p:txBody>
      </p:sp>
      <p:sp>
        <p:nvSpPr>
          <p:cNvPr id="218" name="Google Shape;218;p3"/>
          <p:cNvSpPr txBox="1"/>
          <p:nvPr/>
        </p:nvSpPr>
        <p:spPr>
          <a:xfrm>
            <a:off x="5020365" y="2452113"/>
            <a:ext cx="636962" cy="881264"/>
          </a:xfrm>
          <a:prstGeom prst="rect">
            <a:avLst/>
          </a:prstGeom>
          <a:no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1" i="0" lang="es-ES" sz="4000" u="none" cap="none" strike="noStrike">
                <a:solidFill>
                  <a:srgbClr val="C00000"/>
                </a:solidFill>
                <a:latin typeface="Arial"/>
                <a:ea typeface="Arial"/>
                <a:cs typeface="Arial"/>
                <a:sym typeface="Arial"/>
              </a:rPr>
              <a:t>4</a:t>
            </a:r>
            <a:endParaRPr b="0" i="0" sz="1400" u="none" cap="none" strike="noStrike">
              <a:solidFill>
                <a:srgbClr val="000000"/>
              </a:solidFill>
              <a:latin typeface="Arial"/>
              <a:ea typeface="Arial"/>
              <a:cs typeface="Arial"/>
              <a:sym typeface="Arial"/>
            </a:endParaRPr>
          </a:p>
        </p:txBody>
      </p:sp>
      <p:sp>
        <p:nvSpPr>
          <p:cNvPr id="219" name="Google Shape;219;p3"/>
          <p:cNvSpPr txBox="1"/>
          <p:nvPr/>
        </p:nvSpPr>
        <p:spPr>
          <a:xfrm>
            <a:off x="5371864" y="3473381"/>
            <a:ext cx="636962" cy="881264"/>
          </a:xfrm>
          <a:prstGeom prst="rect">
            <a:avLst/>
          </a:prstGeom>
          <a:no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1" i="0" lang="es-ES" sz="4000" u="none" cap="none" strike="noStrike">
                <a:solidFill>
                  <a:srgbClr val="C00000"/>
                </a:solidFill>
                <a:latin typeface="Arial"/>
                <a:ea typeface="Arial"/>
                <a:cs typeface="Arial"/>
                <a:sym typeface="Arial"/>
              </a:rPr>
              <a:t>5</a:t>
            </a:r>
            <a:endParaRPr b="0" i="0" sz="1400" u="none" cap="none" strike="noStrike">
              <a:solidFill>
                <a:srgbClr val="000000"/>
              </a:solidFill>
              <a:latin typeface="Arial"/>
              <a:ea typeface="Arial"/>
              <a:cs typeface="Arial"/>
              <a:sym typeface="Arial"/>
            </a:endParaRPr>
          </a:p>
        </p:txBody>
      </p:sp>
      <p:sp>
        <p:nvSpPr>
          <p:cNvPr id="220" name="Google Shape;220;p3"/>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chemeClr val="dk2"/>
                </a:solidFill>
                <a:latin typeface="Arial"/>
                <a:ea typeface="Arial"/>
                <a:cs typeface="Arial"/>
                <a:sym typeface="Arial"/>
              </a:rPr>
              <a:t>Scientific communication</a:t>
            </a:r>
            <a:endParaRPr b="0" i="0" sz="1400" u="none" cap="none" strike="noStrike">
              <a:solidFill>
                <a:srgbClr val="000000"/>
              </a:solidFill>
              <a:latin typeface="Arial"/>
              <a:ea typeface="Arial"/>
              <a:cs typeface="Arial"/>
              <a:sym typeface="Arial"/>
            </a:endParaRPr>
          </a:p>
        </p:txBody>
      </p:sp>
      <p:sp>
        <p:nvSpPr>
          <p:cNvPr id="221" name="Google Shape;221;p3"/>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0" i="0" lang="es-ES" sz="1200" u="none" cap="none" strike="noStrike">
                <a:solidFill>
                  <a:srgbClr val="8D8D8D"/>
                </a:solidFill>
                <a:latin typeface="Arial"/>
                <a:ea typeface="Arial"/>
                <a:cs typeface="Arial"/>
                <a:sym typeface="Arial"/>
              </a:rPr>
              <a:t>Saving my territory </a:t>
            </a:r>
            <a:r>
              <a:rPr b="0" i="0" lang="es-ES" sz="1200" u="none" cap="none" strike="noStrike">
                <a:solidFill>
                  <a:srgbClr val="1D1D1B"/>
                </a:solidFill>
                <a:latin typeface="Arial"/>
                <a:ea typeface="Arial"/>
                <a:cs typeface="Arial"/>
                <a:sym typeface="Arial"/>
              </a:rPr>
              <a:t>- Research and the Scientific Method</a:t>
            </a:r>
            <a:endParaRPr b="0" i="0" sz="1200" u="none" cap="none" strike="noStrike">
              <a:solidFill>
                <a:srgbClr val="1D1D1B"/>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0" name="Shape 650"/>
        <p:cNvGrpSpPr/>
        <p:nvPr/>
      </p:nvGrpSpPr>
      <p:grpSpPr>
        <a:xfrm>
          <a:off x="0" y="0"/>
          <a:ext cx="0" cy="0"/>
          <a:chOff x="0" y="0"/>
          <a:chExt cx="0" cy="0"/>
        </a:xfrm>
      </p:grpSpPr>
      <p:sp>
        <p:nvSpPr>
          <p:cNvPr id="651" name="Google Shape;651;p30"/>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652" name="Google Shape;652;p30"/>
          <p:cNvSpPr txBox="1"/>
          <p:nvPr>
            <p:ph idx="4294967295" type="body"/>
          </p:nvPr>
        </p:nvSpPr>
        <p:spPr>
          <a:xfrm>
            <a:off x="539750" y="1481176"/>
            <a:ext cx="2051050" cy="3070187"/>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b="1" lang="es-ES" sz="1400">
                <a:solidFill>
                  <a:srgbClr val="C00000"/>
                </a:solidFill>
                <a:latin typeface="Arial"/>
                <a:ea typeface="Arial"/>
                <a:cs typeface="Arial"/>
                <a:sym typeface="Arial"/>
              </a:rPr>
              <a:t>Using images and graphics</a:t>
            </a:r>
            <a:endParaRPr/>
          </a:p>
          <a:p>
            <a:pPr indent="0" lvl="0" marL="0" rtl="0" algn="l">
              <a:lnSpc>
                <a:spcPct val="115000"/>
              </a:lnSpc>
              <a:spcBef>
                <a:spcPts val="0"/>
              </a:spcBef>
              <a:spcAft>
                <a:spcPts val="0"/>
              </a:spcAft>
              <a:buSzPts val="1800"/>
              <a:buNone/>
            </a:pPr>
            <a:r>
              <a:t/>
            </a:r>
            <a:endParaRPr b="1" sz="1400">
              <a:solidFill>
                <a:srgbClr val="C00000"/>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p:txBody>
      </p:sp>
      <p:sp>
        <p:nvSpPr>
          <p:cNvPr id="653" name="Google Shape;653;p30"/>
          <p:cNvSpPr/>
          <p:nvPr/>
        </p:nvSpPr>
        <p:spPr>
          <a:xfrm>
            <a:off x="3005981" y="1481176"/>
            <a:ext cx="5610969" cy="3196019"/>
          </a:xfrm>
          <a:prstGeom prst="rect">
            <a:avLst/>
          </a:prstGeom>
          <a:blipFill rotWithShape="1">
            <a:blip r:embed="rId3">
              <a:alphaModFix/>
            </a:blip>
            <a:stretch>
              <a:fillRect b="0" l="0" r="0" t="0"/>
            </a:stretch>
          </a:blip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54" name="Google Shape;654;p30"/>
          <p:cNvSpPr txBox="1"/>
          <p:nvPr/>
        </p:nvSpPr>
        <p:spPr>
          <a:xfrm>
            <a:off x="540000" y="900113"/>
            <a:ext cx="8096100" cy="52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3200"/>
              <a:buFont typeface="Roboto"/>
              <a:buNone/>
            </a:pPr>
            <a:r>
              <a:rPr b="0" i="0" lang="es-ES" sz="2000" u="none" cap="none" strike="noStrike">
                <a:solidFill>
                  <a:srgbClr val="C00000"/>
                </a:solidFill>
                <a:latin typeface="Arial"/>
                <a:ea typeface="Arial"/>
                <a:cs typeface="Arial"/>
                <a:sym typeface="Arial"/>
              </a:rPr>
              <a:t>2. How do we make a communication poster?</a:t>
            </a:r>
            <a:endParaRPr b="0" i="0" sz="2000" u="none" cap="none" strike="noStrike">
              <a:solidFill>
                <a:srgbClr val="C00000"/>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3200"/>
              <a:buFont typeface="Roboto"/>
              <a:buNone/>
            </a:pPr>
            <a:r>
              <a:t/>
            </a:r>
            <a:endParaRPr b="0" i="0" sz="2000" u="none" cap="none" strike="noStrike">
              <a:solidFill>
                <a:srgbClr val="C00000"/>
              </a:solidFill>
              <a:latin typeface="Arial"/>
              <a:ea typeface="Arial"/>
              <a:cs typeface="Arial"/>
              <a:sym typeface="Arial"/>
            </a:endParaRPr>
          </a:p>
        </p:txBody>
      </p:sp>
      <p:sp>
        <p:nvSpPr>
          <p:cNvPr id="655" name="Google Shape;655;p30"/>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chemeClr val="dk2"/>
                </a:solidFill>
                <a:latin typeface="Arial"/>
                <a:ea typeface="Arial"/>
                <a:cs typeface="Arial"/>
                <a:sym typeface="Arial"/>
              </a:rPr>
              <a:t>Scientific communication</a:t>
            </a:r>
            <a:endParaRPr b="0" i="0" sz="1400" u="none" cap="none" strike="noStrike">
              <a:solidFill>
                <a:srgbClr val="000000"/>
              </a:solidFill>
              <a:latin typeface="Arial"/>
              <a:ea typeface="Arial"/>
              <a:cs typeface="Arial"/>
              <a:sym typeface="Arial"/>
            </a:endParaRPr>
          </a:p>
        </p:txBody>
      </p:sp>
      <p:sp>
        <p:nvSpPr>
          <p:cNvPr id="656" name="Google Shape;656;p30"/>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0" i="0" lang="es-ES" sz="1200" u="none" cap="none" strike="noStrike">
                <a:solidFill>
                  <a:srgbClr val="8D8D8D"/>
                </a:solidFill>
                <a:latin typeface="Arial"/>
                <a:ea typeface="Arial"/>
                <a:cs typeface="Arial"/>
                <a:sym typeface="Arial"/>
              </a:rPr>
              <a:t>Saving my territory </a:t>
            </a:r>
            <a:r>
              <a:rPr b="0" i="0" lang="es-ES" sz="1200" u="none" cap="none" strike="noStrike">
                <a:solidFill>
                  <a:srgbClr val="1D1D1B"/>
                </a:solidFill>
                <a:latin typeface="Arial"/>
                <a:ea typeface="Arial"/>
                <a:cs typeface="Arial"/>
                <a:sym typeface="Arial"/>
              </a:rPr>
              <a:t>- Research and the Scientific Method</a:t>
            </a:r>
            <a:endParaRPr b="0" i="0" sz="1200" u="none" cap="none" strike="noStrike">
              <a:solidFill>
                <a:srgbClr val="1D1D1B"/>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0" name="Shape 660"/>
        <p:cNvGrpSpPr/>
        <p:nvPr/>
      </p:nvGrpSpPr>
      <p:grpSpPr>
        <a:xfrm>
          <a:off x="0" y="0"/>
          <a:ext cx="0" cy="0"/>
          <a:chOff x="0" y="0"/>
          <a:chExt cx="0" cy="0"/>
        </a:xfrm>
      </p:grpSpPr>
      <p:sp>
        <p:nvSpPr>
          <p:cNvPr id="661" name="Google Shape;661;p31"/>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662" name="Google Shape;662;p31"/>
          <p:cNvSpPr txBox="1"/>
          <p:nvPr>
            <p:ph idx="4294967295" type="body"/>
          </p:nvPr>
        </p:nvSpPr>
        <p:spPr>
          <a:xfrm>
            <a:off x="539750" y="1481176"/>
            <a:ext cx="4133850" cy="3070187"/>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b="1" lang="es-ES" sz="1400">
                <a:solidFill>
                  <a:srgbClr val="C00000"/>
                </a:solidFill>
                <a:latin typeface="Arial"/>
                <a:ea typeface="Arial"/>
                <a:cs typeface="Arial"/>
                <a:sym typeface="Arial"/>
              </a:rPr>
              <a:t>Using images and graphics</a:t>
            </a:r>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Datawrapapper: </a:t>
            </a:r>
            <a:r>
              <a:rPr lang="es-ES" sz="1000" u="sng">
                <a:solidFill>
                  <a:schemeClr val="dk2"/>
                </a:solidFill>
                <a:latin typeface="Arial"/>
                <a:ea typeface="Arial"/>
                <a:cs typeface="Arial"/>
                <a:sym typeface="Arial"/>
                <a:hlinkClick r:id="rId3">
                  <a:extLst>
                    <a:ext uri="{A12FA001-AC4F-418D-AE19-62706E023703}">
                      <ahyp:hlinkClr val="tx"/>
                    </a:ext>
                  </a:extLst>
                </a:hlinkClick>
              </a:rPr>
              <a:t>https://www.datawrapper.de/</a:t>
            </a:r>
            <a:endParaRPr sz="10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Infogr.am: </a:t>
            </a:r>
            <a:r>
              <a:rPr lang="es-ES" sz="1000" u="sng">
                <a:solidFill>
                  <a:schemeClr val="dk2"/>
                </a:solidFill>
                <a:latin typeface="Arial"/>
                <a:ea typeface="Arial"/>
                <a:cs typeface="Arial"/>
                <a:sym typeface="Arial"/>
                <a:hlinkClick r:id="rId4">
                  <a:extLst>
                    <a:ext uri="{A12FA001-AC4F-418D-AE19-62706E023703}">
                      <ahyp:hlinkClr val="tx"/>
                    </a:ext>
                  </a:extLst>
                </a:hlinkClick>
              </a:rPr>
              <a:t>https://infogr.am/</a:t>
            </a:r>
            <a:endParaRPr sz="10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Excel</a:t>
            </a:r>
            <a:endParaRPr/>
          </a:p>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Others…</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p:txBody>
      </p:sp>
      <p:pic>
        <p:nvPicPr>
          <p:cNvPr id="663" name="Google Shape;663;p31"/>
          <p:cNvPicPr preferRelativeResize="0"/>
          <p:nvPr/>
        </p:nvPicPr>
        <p:blipFill rotWithShape="1">
          <a:blip r:embed="rId5">
            <a:alphaModFix/>
          </a:blip>
          <a:srcRect b="0" l="0" r="0" t="12735"/>
          <a:stretch/>
        </p:blipFill>
        <p:spPr>
          <a:xfrm>
            <a:off x="3060033" y="2548788"/>
            <a:ext cx="1579266" cy="2002575"/>
          </a:xfrm>
          <a:prstGeom prst="rect">
            <a:avLst/>
          </a:prstGeom>
          <a:noFill/>
          <a:ln>
            <a:noFill/>
          </a:ln>
        </p:spPr>
      </p:pic>
      <p:pic>
        <p:nvPicPr>
          <p:cNvPr id="664" name="Google Shape;664;p31"/>
          <p:cNvPicPr preferRelativeResize="0"/>
          <p:nvPr/>
        </p:nvPicPr>
        <p:blipFill rotWithShape="1">
          <a:blip r:embed="rId6">
            <a:alphaModFix/>
          </a:blip>
          <a:srcRect b="0" l="0" r="0" t="0"/>
          <a:stretch/>
        </p:blipFill>
        <p:spPr>
          <a:xfrm>
            <a:off x="4931923" y="1924336"/>
            <a:ext cx="3704077" cy="2627027"/>
          </a:xfrm>
          <a:prstGeom prst="rect">
            <a:avLst/>
          </a:prstGeom>
          <a:noFill/>
          <a:ln>
            <a:noFill/>
          </a:ln>
        </p:spPr>
      </p:pic>
      <p:sp>
        <p:nvSpPr>
          <p:cNvPr id="665" name="Google Shape;665;p31"/>
          <p:cNvSpPr txBox="1"/>
          <p:nvPr/>
        </p:nvSpPr>
        <p:spPr>
          <a:xfrm>
            <a:off x="540000" y="900113"/>
            <a:ext cx="8096100" cy="52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3200"/>
              <a:buFont typeface="Roboto"/>
              <a:buNone/>
            </a:pPr>
            <a:r>
              <a:rPr b="0" i="0" lang="es-ES" sz="2000" u="none" cap="none" strike="noStrike">
                <a:solidFill>
                  <a:srgbClr val="C00000"/>
                </a:solidFill>
                <a:latin typeface="Arial"/>
                <a:ea typeface="Arial"/>
                <a:cs typeface="Arial"/>
                <a:sym typeface="Arial"/>
              </a:rPr>
              <a:t>2. How do we make a communication poster?</a:t>
            </a:r>
            <a:endParaRPr b="0" i="0" sz="2000" u="none" cap="none" strike="noStrike">
              <a:solidFill>
                <a:srgbClr val="C00000"/>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3200"/>
              <a:buFont typeface="Roboto"/>
              <a:buNone/>
            </a:pPr>
            <a:r>
              <a:t/>
            </a:r>
            <a:endParaRPr b="0" i="0" sz="2000" u="none" cap="none" strike="noStrike">
              <a:solidFill>
                <a:srgbClr val="C00000"/>
              </a:solidFill>
              <a:latin typeface="Arial"/>
              <a:ea typeface="Arial"/>
              <a:cs typeface="Arial"/>
              <a:sym typeface="Arial"/>
            </a:endParaRPr>
          </a:p>
        </p:txBody>
      </p:sp>
      <p:sp>
        <p:nvSpPr>
          <p:cNvPr id="666" name="Google Shape;666;p31"/>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chemeClr val="dk2"/>
                </a:solidFill>
                <a:latin typeface="Arial"/>
                <a:ea typeface="Arial"/>
                <a:cs typeface="Arial"/>
                <a:sym typeface="Arial"/>
              </a:rPr>
              <a:t>Scientific communication</a:t>
            </a:r>
            <a:endParaRPr b="0" i="0" sz="1400" u="none" cap="none" strike="noStrike">
              <a:solidFill>
                <a:srgbClr val="000000"/>
              </a:solidFill>
              <a:latin typeface="Arial"/>
              <a:ea typeface="Arial"/>
              <a:cs typeface="Arial"/>
              <a:sym typeface="Arial"/>
            </a:endParaRPr>
          </a:p>
        </p:txBody>
      </p:sp>
      <p:sp>
        <p:nvSpPr>
          <p:cNvPr id="667" name="Google Shape;667;p31"/>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0" i="0" lang="es-ES" sz="1200" u="none" cap="none" strike="noStrike">
                <a:solidFill>
                  <a:srgbClr val="8D8D8D"/>
                </a:solidFill>
                <a:latin typeface="Arial"/>
                <a:ea typeface="Arial"/>
                <a:cs typeface="Arial"/>
                <a:sym typeface="Arial"/>
              </a:rPr>
              <a:t>Saving my territory </a:t>
            </a:r>
            <a:r>
              <a:rPr b="0" i="0" lang="es-ES" sz="1200" u="none" cap="none" strike="noStrike">
                <a:solidFill>
                  <a:srgbClr val="1D1D1B"/>
                </a:solidFill>
                <a:latin typeface="Arial"/>
                <a:ea typeface="Arial"/>
                <a:cs typeface="Arial"/>
                <a:sym typeface="Arial"/>
              </a:rPr>
              <a:t>- Research and the Scientific Method</a:t>
            </a:r>
            <a:endParaRPr b="0" i="0" sz="1200" u="none" cap="none" strike="noStrike">
              <a:solidFill>
                <a:srgbClr val="1D1D1B"/>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1" name="Shape 671"/>
        <p:cNvGrpSpPr/>
        <p:nvPr/>
      </p:nvGrpSpPr>
      <p:grpSpPr>
        <a:xfrm>
          <a:off x="0" y="0"/>
          <a:ext cx="0" cy="0"/>
          <a:chOff x="0" y="0"/>
          <a:chExt cx="0" cy="0"/>
        </a:xfrm>
      </p:grpSpPr>
      <p:sp>
        <p:nvSpPr>
          <p:cNvPr id="672" name="Google Shape;672;p32"/>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673" name="Google Shape;673;p32"/>
          <p:cNvSpPr txBox="1"/>
          <p:nvPr>
            <p:ph idx="4294967295" type="body"/>
          </p:nvPr>
        </p:nvSpPr>
        <p:spPr>
          <a:xfrm>
            <a:off x="539750" y="1481176"/>
            <a:ext cx="8096250" cy="3070187"/>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b="1" lang="es-ES" sz="1400">
                <a:solidFill>
                  <a:srgbClr val="C00000"/>
                </a:solidFill>
                <a:latin typeface="Arial"/>
                <a:ea typeface="Arial"/>
                <a:cs typeface="Arial"/>
                <a:sym typeface="Arial"/>
              </a:rPr>
              <a:t>Using images and graphics</a:t>
            </a:r>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These resources must be of suitable </a:t>
            </a:r>
            <a:r>
              <a:rPr lang="es-ES" sz="1400">
                <a:solidFill>
                  <a:schemeClr val="dk2"/>
                </a:solidFill>
                <a:highlight>
                  <a:srgbClr val="C8BCC0"/>
                </a:highlight>
                <a:latin typeface="Arial"/>
                <a:ea typeface="Arial"/>
                <a:cs typeface="Arial"/>
                <a:sym typeface="Arial"/>
              </a:rPr>
              <a:t>quality</a:t>
            </a:r>
            <a:r>
              <a:rPr lang="es-ES" sz="1400">
                <a:solidFill>
                  <a:schemeClr val="dk2"/>
                </a:solidFill>
                <a:latin typeface="Arial"/>
                <a:ea typeface="Arial"/>
                <a:cs typeface="Arial"/>
                <a:sym typeface="Arial"/>
              </a:rPr>
              <a:t> and used to make the data or information </a:t>
            </a:r>
            <a:r>
              <a:rPr lang="es-ES" sz="1400">
                <a:solidFill>
                  <a:schemeClr val="dk2"/>
                </a:solidFill>
                <a:highlight>
                  <a:srgbClr val="C8BCC0"/>
                </a:highlight>
                <a:latin typeface="Arial"/>
                <a:ea typeface="Arial"/>
                <a:cs typeface="Arial"/>
                <a:sym typeface="Arial"/>
              </a:rPr>
              <a:t>meaningful and relevant.</a:t>
            </a:r>
            <a:endParaRPr sz="1400">
              <a:solidFill>
                <a:schemeClr val="dk2"/>
              </a:solidFill>
              <a:highlight>
                <a:srgbClr val="C8BCC0"/>
              </a:highlight>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The authorship must be cited, as well as </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the license for the resources used.</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Google: usage rights</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Flickr: </a:t>
            </a:r>
            <a:r>
              <a:rPr lang="es-ES" sz="1000" u="sng">
                <a:solidFill>
                  <a:schemeClr val="dk2"/>
                </a:solidFill>
                <a:latin typeface="Arial"/>
                <a:ea typeface="Arial"/>
                <a:cs typeface="Arial"/>
                <a:sym typeface="Arial"/>
                <a:hlinkClick r:id="rId3">
                  <a:extLst>
                    <a:ext uri="{A12FA001-AC4F-418D-AE19-62706E023703}">
                      <ahyp:hlinkClr val="tx"/>
                    </a:ext>
                  </a:extLst>
                </a:hlinkClick>
              </a:rPr>
              <a:t>https://www.flickr.com/groups/flicrkrenespaol/</a:t>
            </a:r>
            <a:endParaRPr sz="10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Pixabay: </a:t>
            </a:r>
            <a:r>
              <a:rPr lang="es-ES" sz="1000" u="sng">
                <a:solidFill>
                  <a:schemeClr val="dk2"/>
                </a:solidFill>
                <a:latin typeface="Arial"/>
                <a:ea typeface="Arial"/>
                <a:cs typeface="Arial"/>
                <a:sym typeface="Arial"/>
                <a:hlinkClick r:id="rId4">
                  <a:extLst>
                    <a:ext uri="{A12FA001-AC4F-418D-AE19-62706E023703}">
                      <ahyp:hlinkClr val="tx"/>
                    </a:ext>
                  </a:extLst>
                </a:hlinkClick>
              </a:rPr>
              <a:t>https://pixabay.com/es/</a:t>
            </a:r>
            <a:endParaRPr sz="10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Others…</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p:txBody>
      </p:sp>
      <p:pic>
        <p:nvPicPr>
          <p:cNvPr id="674" name="Google Shape;674;p32"/>
          <p:cNvPicPr preferRelativeResize="0"/>
          <p:nvPr/>
        </p:nvPicPr>
        <p:blipFill rotWithShape="1">
          <a:blip r:embed="rId5">
            <a:alphaModFix/>
          </a:blip>
          <a:srcRect b="0" l="0" r="0" t="0"/>
          <a:stretch/>
        </p:blipFill>
        <p:spPr>
          <a:xfrm>
            <a:off x="5414001" y="2721123"/>
            <a:ext cx="3221999" cy="1830240"/>
          </a:xfrm>
          <a:prstGeom prst="rect">
            <a:avLst/>
          </a:prstGeom>
          <a:noFill/>
          <a:ln>
            <a:noFill/>
          </a:ln>
        </p:spPr>
      </p:pic>
      <p:sp>
        <p:nvSpPr>
          <p:cNvPr id="675" name="Google Shape;675;p32"/>
          <p:cNvSpPr txBox="1"/>
          <p:nvPr/>
        </p:nvSpPr>
        <p:spPr>
          <a:xfrm>
            <a:off x="540000" y="900113"/>
            <a:ext cx="8096100" cy="52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3200"/>
              <a:buFont typeface="Roboto"/>
              <a:buNone/>
            </a:pPr>
            <a:r>
              <a:rPr b="0" i="0" lang="es-ES" sz="2000" u="none" cap="none" strike="noStrike">
                <a:solidFill>
                  <a:srgbClr val="C00000"/>
                </a:solidFill>
                <a:latin typeface="Arial"/>
                <a:ea typeface="Arial"/>
                <a:cs typeface="Arial"/>
                <a:sym typeface="Arial"/>
              </a:rPr>
              <a:t>2. How do we make a communication poster?</a:t>
            </a:r>
            <a:endParaRPr b="0" i="0" sz="2000" u="none" cap="none" strike="noStrike">
              <a:solidFill>
                <a:srgbClr val="C00000"/>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3200"/>
              <a:buFont typeface="Roboto"/>
              <a:buNone/>
            </a:pPr>
            <a:r>
              <a:t/>
            </a:r>
            <a:endParaRPr b="0" i="0" sz="2000" u="none" cap="none" strike="noStrike">
              <a:solidFill>
                <a:srgbClr val="C00000"/>
              </a:solidFill>
              <a:latin typeface="Arial"/>
              <a:ea typeface="Arial"/>
              <a:cs typeface="Arial"/>
              <a:sym typeface="Arial"/>
            </a:endParaRPr>
          </a:p>
        </p:txBody>
      </p:sp>
      <p:sp>
        <p:nvSpPr>
          <p:cNvPr id="676" name="Google Shape;676;p32"/>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chemeClr val="dk2"/>
                </a:solidFill>
                <a:latin typeface="Arial"/>
                <a:ea typeface="Arial"/>
                <a:cs typeface="Arial"/>
                <a:sym typeface="Arial"/>
              </a:rPr>
              <a:t>Scientific communication</a:t>
            </a:r>
            <a:endParaRPr b="0" i="0" sz="1400" u="none" cap="none" strike="noStrike">
              <a:solidFill>
                <a:srgbClr val="000000"/>
              </a:solidFill>
              <a:latin typeface="Arial"/>
              <a:ea typeface="Arial"/>
              <a:cs typeface="Arial"/>
              <a:sym typeface="Arial"/>
            </a:endParaRPr>
          </a:p>
        </p:txBody>
      </p:sp>
      <p:sp>
        <p:nvSpPr>
          <p:cNvPr id="677" name="Google Shape;677;p32"/>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0" i="0" lang="es-ES" sz="1200" u="none" cap="none" strike="noStrike">
                <a:solidFill>
                  <a:srgbClr val="8D8D8D"/>
                </a:solidFill>
                <a:latin typeface="Arial"/>
                <a:ea typeface="Arial"/>
                <a:cs typeface="Arial"/>
                <a:sym typeface="Arial"/>
              </a:rPr>
              <a:t>Saving my territory </a:t>
            </a:r>
            <a:r>
              <a:rPr b="0" i="0" lang="es-ES" sz="1200" u="none" cap="none" strike="noStrike">
                <a:solidFill>
                  <a:srgbClr val="1D1D1B"/>
                </a:solidFill>
                <a:latin typeface="Arial"/>
                <a:ea typeface="Arial"/>
                <a:cs typeface="Arial"/>
                <a:sym typeface="Arial"/>
              </a:rPr>
              <a:t>- Research and the Scientific Method</a:t>
            </a:r>
            <a:endParaRPr b="0" i="0" sz="1200" u="none" cap="none" strike="noStrike">
              <a:solidFill>
                <a:srgbClr val="1D1D1B"/>
              </a:solidFill>
              <a:latin typeface="Arial"/>
              <a:ea typeface="Arial"/>
              <a:cs typeface="Arial"/>
              <a:sym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1" name="Shape 681"/>
        <p:cNvGrpSpPr/>
        <p:nvPr/>
      </p:nvGrpSpPr>
      <p:grpSpPr>
        <a:xfrm>
          <a:off x="0" y="0"/>
          <a:ext cx="0" cy="0"/>
          <a:chOff x="0" y="0"/>
          <a:chExt cx="0" cy="0"/>
        </a:xfrm>
      </p:grpSpPr>
      <p:sp>
        <p:nvSpPr>
          <p:cNvPr id="682" name="Google Shape;682;p33"/>
          <p:cNvSpPr/>
          <p:nvPr/>
        </p:nvSpPr>
        <p:spPr>
          <a:xfrm>
            <a:off x="137269" y="687690"/>
            <a:ext cx="8791355" cy="4092128"/>
          </a:xfrm>
          <a:custGeom>
            <a:rect b="b" l="l" r="r" t="t"/>
            <a:pathLst>
              <a:path extrusionOk="0" fill="none" h="4092128" w="8791355">
                <a:moveTo>
                  <a:pt x="65216" y="117351"/>
                </a:moveTo>
                <a:cubicBezTo>
                  <a:pt x="235367" y="-111234"/>
                  <a:pt x="8375964" y="43092"/>
                  <a:pt x="8722594" y="117351"/>
                </a:cubicBezTo>
                <a:cubicBezTo>
                  <a:pt x="8718369" y="484133"/>
                  <a:pt x="8715077" y="2806751"/>
                  <a:pt x="8722594" y="4035755"/>
                </a:cubicBezTo>
                <a:cubicBezTo>
                  <a:pt x="5784828" y="3764328"/>
                  <a:pt x="1740516" y="4290887"/>
                  <a:pt x="139623" y="4049519"/>
                </a:cubicBezTo>
                <a:cubicBezTo>
                  <a:pt x="243851" y="2801736"/>
                  <a:pt x="-92984" y="1504885"/>
                  <a:pt x="65216" y="117351"/>
                </a:cubicBezTo>
                <a:close/>
              </a:path>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solidFill>
            <a:srgbClr val="CBBFC3"/>
          </a:solid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683" name="Google Shape;683;p33"/>
          <p:cNvSpPr/>
          <p:nvPr/>
        </p:nvSpPr>
        <p:spPr>
          <a:xfrm flipH="1">
            <a:off x="2907899" y="4263591"/>
            <a:ext cx="2935522" cy="452124"/>
          </a:xfrm>
          <a:custGeom>
            <a:rect b="b" l="l" r="r" t="t"/>
            <a:pathLst>
              <a:path extrusionOk="0" h="977489" w="7095441">
                <a:moveTo>
                  <a:pt x="3274727" y="6736"/>
                </a:moveTo>
                <a:cubicBezTo>
                  <a:pt x="2346412" y="-23744"/>
                  <a:pt x="1362438" y="52456"/>
                  <a:pt x="845603" y="169738"/>
                </a:cubicBezTo>
                <a:cubicBezTo>
                  <a:pt x="328768" y="287020"/>
                  <a:pt x="-314625" y="575917"/>
                  <a:pt x="173718" y="710426"/>
                </a:cubicBezTo>
                <a:cubicBezTo>
                  <a:pt x="662061" y="844936"/>
                  <a:pt x="2656513" y="988722"/>
                  <a:pt x="3775659" y="976795"/>
                </a:cubicBezTo>
                <a:cubicBezTo>
                  <a:pt x="4695360" y="930413"/>
                  <a:pt x="6448623" y="742895"/>
                  <a:pt x="6888595" y="638865"/>
                </a:cubicBezTo>
                <a:cubicBezTo>
                  <a:pt x="7328567" y="534836"/>
                  <a:pt x="7017803" y="457973"/>
                  <a:pt x="6415492" y="352618"/>
                </a:cubicBezTo>
                <a:cubicBezTo>
                  <a:pt x="5813181" y="247263"/>
                  <a:pt x="4203042" y="37216"/>
                  <a:pt x="3274727" y="6736"/>
                </a:cubicBezTo>
                <a:close/>
              </a:path>
            </a:pathLst>
          </a:custGeom>
          <a:solidFill>
            <a:srgbClr val="FFEB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684" name="Google Shape;684;p33"/>
          <p:cNvSpPr/>
          <p:nvPr/>
        </p:nvSpPr>
        <p:spPr>
          <a:xfrm flipH="1" rot="5176761">
            <a:off x="5791519" y="2450793"/>
            <a:ext cx="1203840" cy="1769168"/>
          </a:xfrm>
          <a:prstGeom prst="wedgeEllipseCallout">
            <a:avLst>
              <a:gd fmla="val 30728" name="adj1"/>
              <a:gd fmla="val 94028" name="adj2"/>
            </a:avLst>
          </a:prstGeom>
          <a:solidFill>
            <a:srgbClr val="FFEBEB"/>
          </a:solidFill>
          <a:ln cap="flat" cmpd="sng" w="12700">
            <a:solidFill>
              <a:schemeClr val="dk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p:txBody>
      </p:sp>
      <p:sp>
        <p:nvSpPr>
          <p:cNvPr id="685" name="Google Shape;685;p33"/>
          <p:cNvSpPr/>
          <p:nvPr/>
        </p:nvSpPr>
        <p:spPr>
          <a:xfrm rot="-4894804">
            <a:off x="2217052" y="1907362"/>
            <a:ext cx="1101662" cy="1565472"/>
          </a:xfrm>
          <a:prstGeom prst="wedgeEllipseCallout">
            <a:avLst>
              <a:gd fmla="val -6513" name="adj1"/>
              <a:gd fmla="val 72826" name="adj2"/>
            </a:avLst>
          </a:prstGeom>
          <a:solidFill>
            <a:srgbClr val="FFEBEB"/>
          </a:solidFill>
          <a:ln cap="flat" cmpd="sng" w="12700">
            <a:solidFill>
              <a:schemeClr val="dk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p:txBody>
      </p:sp>
      <p:sp>
        <p:nvSpPr>
          <p:cNvPr id="686" name="Google Shape;686;p33"/>
          <p:cNvSpPr/>
          <p:nvPr/>
        </p:nvSpPr>
        <p:spPr>
          <a:xfrm rot="-5168739">
            <a:off x="5163309" y="618035"/>
            <a:ext cx="1197629" cy="2779439"/>
          </a:xfrm>
          <a:prstGeom prst="wedgeEllipseCallout">
            <a:avLst>
              <a:gd fmla="val -79494" name="adj1"/>
              <a:gd fmla="val -32728" name="adj2"/>
            </a:avLst>
          </a:prstGeom>
          <a:solidFill>
            <a:srgbClr val="FFEBEB"/>
          </a:solidFill>
          <a:ln cap="flat" cmpd="sng" w="12700">
            <a:solidFill>
              <a:schemeClr val="dk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p:txBody>
      </p:sp>
      <p:sp>
        <p:nvSpPr>
          <p:cNvPr id="687" name="Google Shape;687;p33"/>
          <p:cNvSpPr txBox="1"/>
          <p:nvPr/>
        </p:nvSpPr>
        <p:spPr>
          <a:xfrm>
            <a:off x="2042333" y="2243392"/>
            <a:ext cx="1507541" cy="703077"/>
          </a:xfrm>
          <a:prstGeom prst="rect">
            <a:avLst/>
          </a:prstGeom>
          <a:no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chemeClr val="lt2"/>
              </a:buClr>
              <a:buSzPts val="1800"/>
              <a:buFont typeface="Roboto"/>
              <a:buNone/>
            </a:pPr>
            <a:r>
              <a:rPr b="0" i="0" lang="es-ES" sz="1200" u="none" cap="none" strike="noStrike">
                <a:solidFill>
                  <a:schemeClr val="dk2"/>
                </a:solidFill>
                <a:latin typeface="Arial"/>
                <a:ea typeface="Arial"/>
                <a:cs typeface="Arial"/>
                <a:sym typeface="Arial"/>
              </a:rPr>
              <a:t>What do you </a:t>
            </a:r>
            <a:br>
              <a:rPr b="0" i="0" lang="es-ES" sz="1200" u="none" cap="none" strike="noStrike">
                <a:solidFill>
                  <a:schemeClr val="dk2"/>
                </a:solidFill>
                <a:latin typeface="Arial"/>
                <a:ea typeface="Arial"/>
                <a:cs typeface="Arial"/>
                <a:sym typeface="Arial"/>
              </a:rPr>
            </a:br>
            <a:r>
              <a:rPr b="0" i="0" lang="es-ES" sz="1200" u="none" cap="none" strike="noStrike">
                <a:solidFill>
                  <a:schemeClr val="dk2"/>
                </a:solidFill>
                <a:latin typeface="Arial"/>
                <a:ea typeface="Arial"/>
                <a:cs typeface="Arial"/>
                <a:sym typeface="Arial"/>
              </a:rPr>
              <a:t>think of these examples?</a:t>
            </a:r>
            <a:endParaRPr b="0" i="0" sz="1400" u="none" cap="none" strike="noStrike">
              <a:solidFill>
                <a:srgbClr val="000000"/>
              </a:solidFill>
              <a:latin typeface="Arial"/>
              <a:ea typeface="Arial"/>
              <a:cs typeface="Arial"/>
              <a:sym typeface="Arial"/>
            </a:endParaRPr>
          </a:p>
        </p:txBody>
      </p:sp>
      <p:sp>
        <p:nvSpPr>
          <p:cNvPr id="688" name="Google Shape;688;p33"/>
          <p:cNvSpPr txBox="1"/>
          <p:nvPr/>
        </p:nvSpPr>
        <p:spPr>
          <a:xfrm>
            <a:off x="4567950" y="1559509"/>
            <a:ext cx="2467252" cy="837537"/>
          </a:xfrm>
          <a:prstGeom prst="rect">
            <a:avLst/>
          </a:prstGeom>
          <a:no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chemeClr val="lt2"/>
              </a:buClr>
              <a:buSzPts val="1800"/>
              <a:buFont typeface="Roboto"/>
              <a:buNone/>
            </a:pPr>
            <a:r>
              <a:rPr b="0" i="0" lang="es-ES" sz="1200" u="none" cap="none" strike="noStrike">
                <a:solidFill>
                  <a:schemeClr val="dk2"/>
                </a:solidFill>
                <a:latin typeface="Arial"/>
                <a:ea typeface="Arial"/>
                <a:cs typeface="Arial"/>
                <a:sym typeface="Arial"/>
              </a:rPr>
              <a:t>What do you think of </a:t>
            </a:r>
            <a:br>
              <a:rPr b="0" i="0" lang="es-ES" sz="1200" u="none" cap="none" strike="noStrike">
                <a:solidFill>
                  <a:schemeClr val="dk2"/>
                </a:solidFill>
                <a:latin typeface="Arial"/>
                <a:ea typeface="Arial"/>
                <a:cs typeface="Arial"/>
                <a:sym typeface="Arial"/>
              </a:rPr>
            </a:br>
            <a:r>
              <a:rPr b="0" i="0" lang="es-ES" sz="1200" u="none" cap="none" strike="noStrike">
                <a:solidFill>
                  <a:schemeClr val="dk2"/>
                </a:solidFill>
                <a:latin typeface="Arial"/>
                <a:ea typeface="Arial"/>
                <a:cs typeface="Arial"/>
                <a:sym typeface="Arial"/>
              </a:rPr>
              <a:t>how the information is organised? And how the colours and fonts are used?</a:t>
            </a:r>
            <a:endParaRPr b="0" i="0" sz="1400" u="none" cap="none" strike="noStrike">
              <a:solidFill>
                <a:srgbClr val="000000"/>
              </a:solidFill>
              <a:latin typeface="Arial"/>
              <a:ea typeface="Arial"/>
              <a:cs typeface="Arial"/>
              <a:sym typeface="Arial"/>
            </a:endParaRPr>
          </a:p>
        </p:txBody>
      </p:sp>
      <p:sp>
        <p:nvSpPr>
          <p:cNvPr id="689" name="Google Shape;689;p33"/>
          <p:cNvSpPr txBox="1"/>
          <p:nvPr/>
        </p:nvSpPr>
        <p:spPr>
          <a:xfrm>
            <a:off x="5590454" y="2782421"/>
            <a:ext cx="1592100" cy="674700"/>
          </a:xfrm>
          <a:prstGeom prst="rect">
            <a:avLst/>
          </a:prstGeom>
          <a:no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chemeClr val="lt2"/>
              </a:buClr>
              <a:buSzPts val="1800"/>
              <a:buFont typeface="Roboto"/>
              <a:buNone/>
            </a:pPr>
            <a:r>
              <a:rPr b="0" i="0" lang="es-ES" sz="1200" u="none" cap="none" strike="noStrike">
                <a:solidFill>
                  <a:schemeClr val="dk2"/>
                </a:solidFill>
                <a:latin typeface="Arial"/>
                <a:ea typeface="Arial"/>
                <a:cs typeface="Arial"/>
                <a:sym typeface="Arial"/>
              </a:rPr>
              <a:t>What about </a:t>
            </a:r>
            <a:br>
              <a:rPr b="0" i="0" lang="es-ES" sz="1200" u="none" cap="none" strike="noStrike">
                <a:solidFill>
                  <a:schemeClr val="dk2"/>
                </a:solidFill>
                <a:latin typeface="Arial"/>
                <a:ea typeface="Arial"/>
                <a:cs typeface="Arial"/>
                <a:sym typeface="Arial"/>
              </a:rPr>
            </a:br>
            <a:r>
              <a:rPr b="0" i="0" lang="es-ES" sz="1200" u="none" cap="none" strike="noStrike">
                <a:solidFill>
                  <a:schemeClr val="dk2"/>
                </a:solidFill>
                <a:latin typeface="Arial"/>
                <a:ea typeface="Arial"/>
                <a:cs typeface="Arial"/>
                <a:sym typeface="Arial"/>
              </a:rPr>
              <a:t>the visual and graphic resources and images?</a:t>
            </a:r>
            <a:endParaRPr b="0" i="0" sz="1200" u="none" cap="none" strike="noStrike">
              <a:solidFill>
                <a:schemeClr val="dk2"/>
              </a:solidFill>
              <a:latin typeface="Arial"/>
              <a:ea typeface="Arial"/>
              <a:cs typeface="Arial"/>
              <a:sym typeface="Arial"/>
            </a:endParaRPr>
          </a:p>
          <a:p>
            <a:pPr indent="0" lvl="0" marL="0" marR="0" rtl="0" algn="ctr">
              <a:lnSpc>
                <a:spcPct val="115000"/>
              </a:lnSpc>
              <a:spcBef>
                <a:spcPts val="0"/>
              </a:spcBef>
              <a:spcAft>
                <a:spcPts val="0"/>
              </a:spcAft>
              <a:buClr>
                <a:schemeClr val="lt2"/>
              </a:buClr>
              <a:buSzPts val="1800"/>
              <a:buFont typeface="Roboto"/>
              <a:buNone/>
            </a:pPr>
            <a:r>
              <a:t/>
            </a:r>
            <a:endParaRPr b="0" i="0" sz="1200" u="none" cap="none" strike="noStrike">
              <a:solidFill>
                <a:schemeClr val="dk2"/>
              </a:solidFill>
              <a:latin typeface="Arial"/>
              <a:ea typeface="Arial"/>
              <a:cs typeface="Arial"/>
              <a:sym typeface="Arial"/>
            </a:endParaRPr>
          </a:p>
        </p:txBody>
      </p:sp>
      <p:grpSp>
        <p:nvGrpSpPr>
          <p:cNvPr id="690" name="Google Shape;690;p33"/>
          <p:cNvGrpSpPr/>
          <p:nvPr/>
        </p:nvGrpSpPr>
        <p:grpSpPr>
          <a:xfrm>
            <a:off x="3940753" y="2412999"/>
            <a:ext cx="727269" cy="2116497"/>
            <a:chOff x="521093" y="521373"/>
            <a:chExt cx="810031" cy="2357350"/>
          </a:xfrm>
        </p:grpSpPr>
        <p:sp>
          <p:nvSpPr>
            <p:cNvPr id="691" name="Google Shape;691;p33"/>
            <p:cNvSpPr/>
            <p:nvPr/>
          </p:nvSpPr>
          <p:spPr>
            <a:xfrm flipH="1" rot="10800000">
              <a:off x="1045873" y="1326544"/>
              <a:ext cx="193029" cy="467056"/>
            </a:xfrm>
            <a:custGeom>
              <a:rect b="b" l="l" r="r" t="t"/>
              <a:pathLst>
                <a:path extrusionOk="0" h="467056" w="193029">
                  <a:moveTo>
                    <a:pt x="79458" y="315135"/>
                  </a:moveTo>
                  <a:cubicBezTo>
                    <a:pt x="50407" y="382836"/>
                    <a:pt x="4525" y="468474"/>
                    <a:pt x="2339" y="467112"/>
                  </a:cubicBezTo>
                  <a:cubicBezTo>
                    <a:pt x="147" y="465750"/>
                    <a:pt x="-610" y="462940"/>
                    <a:pt x="630" y="460873"/>
                  </a:cubicBezTo>
                  <a:cubicBezTo>
                    <a:pt x="40327" y="394278"/>
                    <a:pt x="170302" y="83454"/>
                    <a:pt x="184017" y="3568"/>
                  </a:cubicBezTo>
                  <a:cubicBezTo>
                    <a:pt x="184435" y="1153"/>
                    <a:pt x="186779" y="-371"/>
                    <a:pt x="189263" y="188"/>
                  </a:cubicBezTo>
                  <a:cubicBezTo>
                    <a:pt x="191743" y="746"/>
                    <a:pt x="193414" y="3172"/>
                    <a:pt x="193001" y="5597"/>
                  </a:cubicBezTo>
                  <a:cubicBezTo>
                    <a:pt x="184286" y="56361"/>
                    <a:pt x="129068" y="199522"/>
                    <a:pt x="79458" y="315135"/>
                  </a:cubicBezTo>
                </a:path>
              </a:pathLst>
            </a:custGeom>
            <a:solidFill>
              <a:srgbClr val="1D1D1B"/>
            </a:solidFill>
            <a:ln cap="flat" cmpd="sng" w="105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92" name="Google Shape;692;p33"/>
            <p:cNvSpPr/>
            <p:nvPr/>
          </p:nvSpPr>
          <p:spPr>
            <a:xfrm flipH="1" rot="10800000">
              <a:off x="1179492" y="1783692"/>
              <a:ext cx="126039" cy="225476"/>
            </a:xfrm>
            <a:custGeom>
              <a:rect b="b" l="l" r="r" t="t"/>
              <a:pathLst>
                <a:path extrusionOk="0" h="225476" w="126039">
                  <a:moveTo>
                    <a:pt x="30647" y="162724"/>
                  </a:moveTo>
                  <a:cubicBezTo>
                    <a:pt x="24137" y="163722"/>
                    <a:pt x="18264" y="164623"/>
                    <a:pt x="12191" y="164704"/>
                  </a:cubicBezTo>
                  <a:lnTo>
                    <a:pt x="95295" y="13253"/>
                  </a:lnTo>
                  <a:cubicBezTo>
                    <a:pt x="122257" y="55564"/>
                    <a:pt x="121829" y="111775"/>
                    <a:pt x="105198" y="141620"/>
                  </a:cubicBezTo>
                  <a:cubicBezTo>
                    <a:pt x="100736" y="149622"/>
                    <a:pt x="90996" y="162746"/>
                    <a:pt x="75725" y="161156"/>
                  </a:cubicBezTo>
                  <a:cubicBezTo>
                    <a:pt x="56239" y="158796"/>
                    <a:pt x="42681" y="160874"/>
                    <a:pt x="30647" y="162724"/>
                  </a:cubicBezTo>
                  <a:moveTo>
                    <a:pt x="98373" y="2109"/>
                  </a:moveTo>
                  <a:cubicBezTo>
                    <a:pt x="97435" y="818"/>
                    <a:pt x="95926" y="53"/>
                    <a:pt x="94371" y="86"/>
                  </a:cubicBezTo>
                  <a:cubicBezTo>
                    <a:pt x="92811" y="113"/>
                    <a:pt x="91427" y="937"/>
                    <a:pt x="90703" y="2261"/>
                  </a:cubicBezTo>
                  <a:lnTo>
                    <a:pt x="565" y="166522"/>
                  </a:lnTo>
                  <a:cubicBezTo>
                    <a:pt x="-173" y="167829"/>
                    <a:pt x="-127" y="169473"/>
                    <a:pt x="644" y="170856"/>
                  </a:cubicBezTo>
                  <a:cubicBezTo>
                    <a:pt x="1419" y="172240"/>
                    <a:pt x="2831" y="173173"/>
                    <a:pt x="4382" y="173341"/>
                  </a:cubicBezTo>
                  <a:cubicBezTo>
                    <a:pt x="14461" y="174421"/>
                    <a:pt x="23260" y="173070"/>
                    <a:pt x="32573" y="171638"/>
                  </a:cubicBezTo>
                  <a:cubicBezTo>
                    <a:pt x="42040" y="170189"/>
                    <a:pt x="52501" y="168583"/>
                    <a:pt x="66174" y="169321"/>
                  </a:cubicBezTo>
                  <a:cubicBezTo>
                    <a:pt x="60714" y="177009"/>
                    <a:pt x="59869" y="182673"/>
                    <a:pt x="58862" y="189449"/>
                  </a:cubicBezTo>
                  <a:cubicBezTo>
                    <a:pt x="58142" y="194277"/>
                    <a:pt x="57325" y="199751"/>
                    <a:pt x="54516" y="207482"/>
                  </a:cubicBezTo>
                  <a:lnTo>
                    <a:pt x="50231" y="219293"/>
                  </a:lnTo>
                  <a:cubicBezTo>
                    <a:pt x="49423" y="221512"/>
                    <a:pt x="50560" y="224056"/>
                    <a:pt x="52784" y="225093"/>
                  </a:cubicBezTo>
                  <a:cubicBezTo>
                    <a:pt x="52863" y="225131"/>
                    <a:pt x="52937" y="225169"/>
                    <a:pt x="53016" y="225201"/>
                  </a:cubicBezTo>
                  <a:cubicBezTo>
                    <a:pt x="55389" y="226161"/>
                    <a:pt x="58017" y="225147"/>
                    <a:pt x="58825" y="222792"/>
                  </a:cubicBezTo>
                  <a:lnTo>
                    <a:pt x="63110" y="210987"/>
                  </a:lnTo>
                  <a:cubicBezTo>
                    <a:pt x="66212" y="202448"/>
                    <a:pt x="67136" y="196263"/>
                    <a:pt x="67874" y="191299"/>
                  </a:cubicBezTo>
                  <a:cubicBezTo>
                    <a:pt x="69007" y="183720"/>
                    <a:pt x="69712" y="178973"/>
                    <a:pt x="77252" y="170374"/>
                  </a:cubicBezTo>
                  <a:cubicBezTo>
                    <a:pt x="77536" y="170412"/>
                    <a:pt x="77824" y="170455"/>
                    <a:pt x="78111" y="170493"/>
                  </a:cubicBezTo>
                  <a:cubicBezTo>
                    <a:pt x="78873" y="170596"/>
                    <a:pt x="79606" y="170520"/>
                    <a:pt x="80266" y="170281"/>
                  </a:cubicBezTo>
                  <a:cubicBezTo>
                    <a:pt x="93285" y="169717"/>
                    <a:pt x="104845" y="161378"/>
                    <a:pt x="113231" y="146345"/>
                  </a:cubicBezTo>
                  <a:cubicBezTo>
                    <a:pt x="114577" y="143936"/>
                    <a:pt x="115821" y="141397"/>
                    <a:pt x="116968" y="138723"/>
                  </a:cubicBezTo>
                  <a:cubicBezTo>
                    <a:pt x="132230" y="103138"/>
                    <a:pt x="129778" y="45294"/>
                    <a:pt x="98373" y="2109"/>
                  </a:cubicBezTo>
                </a:path>
              </a:pathLst>
            </a:custGeom>
            <a:solidFill>
              <a:srgbClr val="1D1D1B"/>
            </a:solidFill>
            <a:ln cap="flat" cmpd="sng" w="9525">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93" name="Google Shape;693;p33"/>
            <p:cNvSpPr/>
            <p:nvPr/>
          </p:nvSpPr>
          <p:spPr>
            <a:xfrm flipH="1" rot="10800000">
              <a:off x="631464" y="602471"/>
              <a:ext cx="615397" cy="677007"/>
            </a:xfrm>
            <a:custGeom>
              <a:rect b="b" l="l" r="r" t="t"/>
              <a:pathLst>
                <a:path extrusionOk="0" h="677007" w="615397">
                  <a:moveTo>
                    <a:pt x="311759" y="676935"/>
                  </a:moveTo>
                  <a:cubicBezTo>
                    <a:pt x="209792" y="677993"/>
                    <a:pt x="124818" y="654306"/>
                    <a:pt x="63599" y="549604"/>
                  </a:cubicBezTo>
                  <a:cubicBezTo>
                    <a:pt x="23150" y="480428"/>
                    <a:pt x="2413" y="413059"/>
                    <a:pt x="202" y="343637"/>
                  </a:cubicBezTo>
                  <a:cubicBezTo>
                    <a:pt x="-3791" y="218341"/>
                    <a:pt x="58196" y="133586"/>
                    <a:pt x="119343" y="67181"/>
                  </a:cubicBezTo>
                  <a:cubicBezTo>
                    <a:pt x="168169" y="14149"/>
                    <a:pt x="224650" y="-39"/>
                    <a:pt x="279079" y="-39"/>
                  </a:cubicBezTo>
                  <a:cubicBezTo>
                    <a:pt x="299067" y="-39"/>
                    <a:pt x="318799" y="1887"/>
                    <a:pt x="337743" y="4485"/>
                  </a:cubicBezTo>
                  <a:cubicBezTo>
                    <a:pt x="402609" y="13399"/>
                    <a:pt x="465218" y="44750"/>
                    <a:pt x="523844" y="97738"/>
                  </a:cubicBezTo>
                  <a:cubicBezTo>
                    <a:pt x="627763" y="191666"/>
                    <a:pt x="645962" y="374927"/>
                    <a:pt x="564408" y="506229"/>
                  </a:cubicBezTo>
                  <a:cubicBezTo>
                    <a:pt x="508737" y="595860"/>
                    <a:pt x="439379" y="642973"/>
                    <a:pt x="358025" y="647275"/>
                  </a:cubicBezTo>
                  <a:cubicBezTo>
                    <a:pt x="362881" y="644161"/>
                    <a:pt x="365417" y="639967"/>
                    <a:pt x="365983" y="635822"/>
                  </a:cubicBezTo>
                  <a:cubicBezTo>
                    <a:pt x="440839" y="628862"/>
                    <a:pt x="504939" y="583452"/>
                    <a:pt x="556879" y="499837"/>
                  </a:cubicBezTo>
                  <a:cubicBezTo>
                    <a:pt x="635512" y="373228"/>
                    <a:pt x="618155" y="196736"/>
                    <a:pt x="518160" y="106356"/>
                  </a:cubicBezTo>
                  <a:cubicBezTo>
                    <a:pt x="460889" y="54589"/>
                    <a:pt x="399799" y="23938"/>
                    <a:pt x="336636" y="15258"/>
                  </a:cubicBezTo>
                  <a:cubicBezTo>
                    <a:pt x="268213" y="5856"/>
                    <a:pt x="189637" y="5619"/>
                    <a:pt x="125643" y="75117"/>
                  </a:cubicBezTo>
                  <a:cubicBezTo>
                    <a:pt x="66042" y="139845"/>
                    <a:pt x="5625" y="222319"/>
                    <a:pt x="9483" y="343242"/>
                  </a:cubicBezTo>
                  <a:cubicBezTo>
                    <a:pt x="11623" y="410553"/>
                    <a:pt x="31854" y="476060"/>
                    <a:pt x="71282" y="543501"/>
                  </a:cubicBezTo>
                  <a:cubicBezTo>
                    <a:pt x="139101" y="659476"/>
                    <a:pt x="230451" y="670528"/>
                    <a:pt x="350527" y="652982"/>
                  </a:cubicBezTo>
                  <a:cubicBezTo>
                    <a:pt x="353029" y="652624"/>
                    <a:pt x="355373" y="654713"/>
                    <a:pt x="355689" y="657686"/>
                  </a:cubicBezTo>
                  <a:cubicBezTo>
                    <a:pt x="356009" y="660659"/>
                    <a:pt x="354208" y="663383"/>
                    <a:pt x="351663" y="663757"/>
                  </a:cubicBezTo>
                  <a:cubicBezTo>
                    <a:pt x="336181" y="666025"/>
                    <a:pt x="326325" y="676783"/>
                    <a:pt x="311759" y="676935"/>
                  </a:cubicBezTo>
                  <a:close/>
                  <a:moveTo>
                    <a:pt x="309717" y="624543"/>
                  </a:moveTo>
                  <a:cubicBezTo>
                    <a:pt x="310221" y="623686"/>
                    <a:pt x="310801" y="623339"/>
                    <a:pt x="311468" y="623578"/>
                  </a:cubicBezTo>
                  <a:cubicBezTo>
                    <a:pt x="310884" y="623887"/>
                    <a:pt x="310296" y="624223"/>
                    <a:pt x="309717" y="624543"/>
                  </a:cubicBezTo>
                  <a:close/>
                </a:path>
              </a:pathLst>
            </a:custGeom>
            <a:solidFill>
              <a:srgbClr val="FFFBFB"/>
            </a:solidFill>
            <a:ln cap="flat" cmpd="sng" w="105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694" name="Google Shape;694;p33"/>
            <p:cNvGrpSpPr/>
            <p:nvPr/>
          </p:nvGrpSpPr>
          <p:grpSpPr>
            <a:xfrm>
              <a:off x="1030918" y="843656"/>
              <a:ext cx="44690" cy="84425"/>
              <a:chOff x="6005690" y="1789940"/>
              <a:chExt cx="44690" cy="84425"/>
            </a:xfrm>
          </p:grpSpPr>
          <p:sp>
            <p:nvSpPr>
              <p:cNvPr id="695" name="Google Shape;695;p33"/>
              <p:cNvSpPr/>
              <p:nvPr/>
            </p:nvSpPr>
            <p:spPr>
              <a:xfrm flipH="1" rot="10800000">
                <a:off x="6007983" y="1794296"/>
                <a:ext cx="40078" cy="75696"/>
              </a:xfrm>
              <a:custGeom>
                <a:rect b="b" l="l" r="r" t="t"/>
                <a:pathLst>
                  <a:path extrusionOk="0" h="75696" w="40078">
                    <a:moveTo>
                      <a:pt x="40115" y="37869"/>
                    </a:moveTo>
                    <a:cubicBezTo>
                      <a:pt x="40115" y="16965"/>
                      <a:pt x="31145" y="20"/>
                      <a:pt x="20078" y="20"/>
                    </a:cubicBezTo>
                    <a:cubicBezTo>
                      <a:pt x="9007" y="20"/>
                      <a:pt x="37" y="16965"/>
                      <a:pt x="37" y="37869"/>
                    </a:cubicBezTo>
                    <a:cubicBezTo>
                      <a:pt x="37" y="58772"/>
                      <a:pt x="9007" y="75717"/>
                      <a:pt x="20078" y="75717"/>
                    </a:cubicBezTo>
                    <a:cubicBezTo>
                      <a:pt x="31145" y="75717"/>
                      <a:pt x="40115" y="58772"/>
                      <a:pt x="40115" y="37869"/>
                    </a:cubicBezTo>
                  </a:path>
                </a:pathLst>
              </a:custGeom>
              <a:solidFill>
                <a:srgbClr val="1D1D1B"/>
              </a:solidFill>
              <a:ln cap="flat" cmpd="sng" w="204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96" name="Google Shape;696;p33"/>
              <p:cNvSpPr/>
              <p:nvPr/>
            </p:nvSpPr>
            <p:spPr>
              <a:xfrm flipH="1" rot="10800000">
                <a:off x="6007983" y="1794296"/>
                <a:ext cx="40078" cy="75696"/>
              </a:xfrm>
              <a:custGeom>
                <a:rect b="b" l="l" r="r" t="t"/>
                <a:pathLst>
                  <a:path extrusionOk="0" h="75696" w="40078">
                    <a:moveTo>
                      <a:pt x="40115" y="37869"/>
                    </a:moveTo>
                    <a:cubicBezTo>
                      <a:pt x="40115" y="16965"/>
                      <a:pt x="31145" y="20"/>
                      <a:pt x="20078" y="20"/>
                    </a:cubicBezTo>
                    <a:cubicBezTo>
                      <a:pt x="9007" y="20"/>
                      <a:pt x="37" y="16965"/>
                      <a:pt x="37" y="37869"/>
                    </a:cubicBezTo>
                    <a:cubicBezTo>
                      <a:pt x="37" y="58772"/>
                      <a:pt x="9007" y="75717"/>
                      <a:pt x="20078" y="75717"/>
                    </a:cubicBezTo>
                    <a:cubicBezTo>
                      <a:pt x="31145" y="75717"/>
                      <a:pt x="40115" y="58772"/>
                      <a:pt x="40115" y="37869"/>
                    </a:cubicBezTo>
                    <a:close/>
                  </a:path>
                </a:pathLst>
              </a:custGeom>
              <a:noFill/>
              <a:ln cap="flat" cmpd="sng" w="20450">
                <a:solidFill>
                  <a:srgbClr val="A7A7D4"/>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97" name="Google Shape;697;p33"/>
              <p:cNvSpPr/>
              <p:nvPr/>
            </p:nvSpPr>
            <p:spPr>
              <a:xfrm flipH="1" rot="10800000">
                <a:off x="6005690" y="1789940"/>
                <a:ext cx="44690" cy="84425"/>
              </a:xfrm>
              <a:custGeom>
                <a:rect b="b" l="l" r="r" t="t"/>
                <a:pathLst>
                  <a:path extrusionOk="0" h="84425" w="44690">
                    <a:moveTo>
                      <a:pt x="22378" y="75729"/>
                    </a:moveTo>
                    <a:cubicBezTo>
                      <a:pt x="12600" y="75729"/>
                      <a:pt x="4649" y="60703"/>
                      <a:pt x="4649" y="42242"/>
                    </a:cubicBezTo>
                    <a:cubicBezTo>
                      <a:pt x="4649" y="23771"/>
                      <a:pt x="12600" y="8745"/>
                      <a:pt x="22378" y="8745"/>
                    </a:cubicBezTo>
                    <a:cubicBezTo>
                      <a:pt x="32156" y="8745"/>
                      <a:pt x="40106" y="23771"/>
                      <a:pt x="40106" y="42242"/>
                    </a:cubicBezTo>
                    <a:cubicBezTo>
                      <a:pt x="40106" y="60703"/>
                      <a:pt x="32156" y="75729"/>
                      <a:pt x="22378" y="75729"/>
                    </a:cubicBezTo>
                    <a:moveTo>
                      <a:pt x="22378" y="24"/>
                    </a:moveTo>
                    <a:cubicBezTo>
                      <a:pt x="10056" y="24"/>
                      <a:pt x="33" y="18966"/>
                      <a:pt x="33" y="42242"/>
                    </a:cubicBezTo>
                    <a:cubicBezTo>
                      <a:pt x="33" y="65517"/>
                      <a:pt x="10056" y="84450"/>
                      <a:pt x="22378" y="84450"/>
                    </a:cubicBezTo>
                    <a:cubicBezTo>
                      <a:pt x="34700" y="84450"/>
                      <a:pt x="44723" y="65517"/>
                      <a:pt x="44723" y="42242"/>
                    </a:cubicBezTo>
                    <a:cubicBezTo>
                      <a:pt x="44723" y="18966"/>
                      <a:pt x="34700" y="24"/>
                      <a:pt x="22378" y="24"/>
                    </a:cubicBezTo>
                  </a:path>
                </a:pathLst>
              </a:custGeom>
              <a:solidFill>
                <a:srgbClr val="1D1D1B"/>
              </a:solidFill>
              <a:ln cap="flat" cmpd="sng" w="204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698" name="Google Shape;698;p33"/>
            <p:cNvGrpSpPr/>
            <p:nvPr/>
          </p:nvGrpSpPr>
          <p:grpSpPr>
            <a:xfrm>
              <a:off x="859340" y="853010"/>
              <a:ext cx="51865" cy="98914"/>
              <a:chOff x="5834112" y="1799294"/>
              <a:chExt cx="51865" cy="98914"/>
            </a:xfrm>
          </p:grpSpPr>
          <p:sp>
            <p:nvSpPr>
              <p:cNvPr id="699" name="Google Shape;699;p33"/>
              <p:cNvSpPr/>
              <p:nvPr/>
            </p:nvSpPr>
            <p:spPr>
              <a:xfrm flipH="1" rot="10800000">
                <a:off x="5846410" y="1799294"/>
                <a:ext cx="37063" cy="97969"/>
              </a:xfrm>
              <a:custGeom>
                <a:rect b="b" l="l" r="r" t="t"/>
                <a:pathLst>
                  <a:path extrusionOk="0" h="97969" w="37063">
                    <a:moveTo>
                      <a:pt x="37090" y="49006"/>
                    </a:moveTo>
                    <a:cubicBezTo>
                      <a:pt x="37090" y="21954"/>
                      <a:pt x="28794" y="21"/>
                      <a:pt x="18558" y="21"/>
                    </a:cubicBezTo>
                    <a:cubicBezTo>
                      <a:pt x="8323" y="21"/>
                      <a:pt x="26" y="21954"/>
                      <a:pt x="26" y="49006"/>
                    </a:cubicBezTo>
                    <a:cubicBezTo>
                      <a:pt x="26" y="76058"/>
                      <a:pt x="8323" y="97991"/>
                      <a:pt x="18558" y="97991"/>
                    </a:cubicBezTo>
                    <a:cubicBezTo>
                      <a:pt x="28794" y="97991"/>
                      <a:pt x="37090" y="76058"/>
                      <a:pt x="37090" y="49006"/>
                    </a:cubicBezTo>
                  </a:path>
                </a:pathLst>
              </a:custGeom>
              <a:solidFill>
                <a:srgbClr val="1D1D1B"/>
              </a:solidFill>
              <a:ln cap="flat" cmpd="sng" w="204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0" name="Google Shape;700;p33"/>
              <p:cNvSpPr/>
              <p:nvPr/>
            </p:nvSpPr>
            <p:spPr>
              <a:xfrm flipH="1" rot="10800000">
                <a:off x="5834112" y="1800239"/>
                <a:ext cx="51865" cy="97969"/>
              </a:xfrm>
              <a:custGeom>
                <a:rect b="b" l="l" r="r" t="t"/>
                <a:pathLst>
                  <a:path extrusionOk="0" h="97969" w="51865">
                    <a:moveTo>
                      <a:pt x="51893" y="49006"/>
                    </a:moveTo>
                    <a:cubicBezTo>
                      <a:pt x="51893" y="21954"/>
                      <a:pt x="40281" y="21"/>
                      <a:pt x="25960" y="21"/>
                    </a:cubicBezTo>
                    <a:cubicBezTo>
                      <a:pt x="11639" y="21"/>
                      <a:pt x="28" y="21954"/>
                      <a:pt x="28" y="49006"/>
                    </a:cubicBezTo>
                    <a:cubicBezTo>
                      <a:pt x="28" y="76058"/>
                      <a:pt x="11639" y="97991"/>
                      <a:pt x="25960" y="97991"/>
                    </a:cubicBezTo>
                    <a:cubicBezTo>
                      <a:pt x="40281" y="97991"/>
                      <a:pt x="51893" y="76058"/>
                      <a:pt x="51893" y="49006"/>
                    </a:cubicBezTo>
                    <a:close/>
                  </a:path>
                </a:pathLst>
              </a:custGeom>
              <a:noFill/>
              <a:ln cap="flat" cmpd="sng" w="204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701" name="Google Shape;701;p33"/>
            <p:cNvSpPr/>
            <p:nvPr/>
          </p:nvSpPr>
          <p:spPr>
            <a:xfrm>
              <a:off x="601894" y="521373"/>
              <a:ext cx="729230" cy="890828"/>
            </a:xfrm>
            <a:custGeom>
              <a:rect b="b" l="l" r="r" t="t"/>
              <a:pathLst>
                <a:path extrusionOk="0" h="890828" w="729230">
                  <a:moveTo>
                    <a:pt x="510998" y="157010"/>
                  </a:moveTo>
                  <a:cubicBezTo>
                    <a:pt x="510998" y="157010"/>
                    <a:pt x="633412" y="291219"/>
                    <a:pt x="614682" y="485125"/>
                  </a:cubicBezTo>
                  <a:cubicBezTo>
                    <a:pt x="596121" y="679012"/>
                    <a:pt x="511943" y="830890"/>
                    <a:pt x="577237" y="881430"/>
                  </a:cubicBezTo>
                  <a:cubicBezTo>
                    <a:pt x="642377" y="931952"/>
                    <a:pt x="734421" y="755457"/>
                    <a:pt x="736150" y="670372"/>
                  </a:cubicBezTo>
                  <a:cubicBezTo>
                    <a:pt x="737879" y="585304"/>
                    <a:pt x="666293" y="124616"/>
                    <a:pt x="585895" y="97848"/>
                  </a:cubicBezTo>
                  <a:cubicBezTo>
                    <a:pt x="505490" y="71061"/>
                    <a:pt x="402436" y="67126"/>
                    <a:pt x="402436" y="67126"/>
                  </a:cubicBezTo>
                  <a:cubicBezTo>
                    <a:pt x="402436" y="67126"/>
                    <a:pt x="235971" y="-72415"/>
                    <a:pt x="115763" y="49495"/>
                  </a:cubicBezTo>
                  <a:cubicBezTo>
                    <a:pt x="-4438" y="171405"/>
                    <a:pt x="-19857" y="561882"/>
                    <a:pt x="44023" y="680465"/>
                  </a:cubicBezTo>
                  <a:cubicBezTo>
                    <a:pt x="107896" y="799066"/>
                    <a:pt x="172567" y="875106"/>
                    <a:pt x="172567" y="875106"/>
                  </a:cubicBezTo>
                  <a:cubicBezTo>
                    <a:pt x="172567" y="875106"/>
                    <a:pt x="101289" y="397429"/>
                    <a:pt x="110416" y="313245"/>
                  </a:cubicBezTo>
                  <a:cubicBezTo>
                    <a:pt x="119542" y="229042"/>
                    <a:pt x="444291" y="183061"/>
                    <a:pt x="510998" y="157010"/>
                  </a:cubicBezTo>
                  <a:close/>
                </a:path>
              </a:pathLst>
            </a:custGeom>
            <a:solidFill>
              <a:srgbClr val="FFB9B9"/>
            </a:solidFill>
            <a:ln cap="flat" cmpd="sng" w="207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2" name="Google Shape;702;p33"/>
            <p:cNvSpPr/>
            <p:nvPr/>
          </p:nvSpPr>
          <p:spPr>
            <a:xfrm flipH="1" rot="-10421930">
              <a:off x="837860" y="1088363"/>
              <a:ext cx="233200" cy="54376"/>
            </a:xfrm>
            <a:custGeom>
              <a:rect b="b" l="l" r="r" t="t"/>
              <a:pathLst>
                <a:path extrusionOk="0" h="36789" w="157774">
                  <a:moveTo>
                    <a:pt x="2671" y="27384"/>
                  </a:moveTo>
                  <a:cubicBezTo>
                    <a:pt x="-8766" y="20403"/>
                    <a:pt x="17390" y="1585"/>
                    <a:pt x="65002" y="133"/>
                  </a:cubicBezTo>
                  <a:cubicBezTo>
                    <a:pt x="93076" y="-723"/>
                    <a:pt x="138628" y="4156"/>
                    <a:pt x="153008" y="15089"/>
                  </a:cubicBezTo>
                  <a:cubicBezTo>
                    <a:pt x="162098" y="22006"/>
                    <a:pt x="157213" y="30200"/>
                    <a:pt x="146586" y="33926"/>
                  </a:cubicBezTo>
                  <a:cubicBezTo>
                    <a:pt x="124952" y="41508"/>
                    <a:pt x="66654" y="31770"/>
                    <a:pt x="74555" y="32276"/>
                  </a:cubicBezTo>
                  <a:cubicBezTo>
                    <a:pt x="19795" y="28767"/>
                    <a:pt x="8512" y="30950"/>
                    <a:pt x="2671" y="27384"/>
                  </a:cubicBezTo>
                  <a:close/>
                </a:path>
              </a:pathLst>
            </a:custGeom>
            <a:noFill/>
            <a:ln cap="rnd" cmpd="sng" w="164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3" name="Google Shape;703;p33"/>
            <p:cNvSpPr/>
            <p:nvPr/>
          </p:nvSpPr>
          <p:spPr>
            <a:xfrm>
              <a:off x="686799" y="1266324"/>
              <a:ext cx="507092" cy="1076144"/>
            </a:xfrm>
            <a:custGeom>
              <a:rect b="b" l="l" r="r" t="t"/>
              <a:pathLst>
                <a:path extrusionOk="0" h="1076144" w="507092">
                  <a:moveTo>
                    <a:pt x="161922" y="5579"/>
                  </a:moveTo>
                  <a:cubicBezTo>
                    <a:pt x="161922" y="5579"/>
                    <a:pt x="224073" y="62205"/>
                    <a:pt x="301636" y="29424"/>
                  </a:cubicBezTo>
                  <a:cubicBezTo>
                    <a:pt x="379368" y="-3374"/>
                    <a:pt x="379368" y="-396"/>
                    <a:pt x="379368" y="-396"/>
                  </a:cubicBezTo>
                  <a:cubicBezTo>
                    <a:pt x="379368" y="-396"/>
                    <a:pt x="444032" y="661351"/>
                    <a:pt x="454419" y="759710"/>
                  </a:cubicBezTo>
                  <a:cubicBezTo>
                    <a:pt x="464798" y="858068"/>
                    <a:pt x="514043" y="1060762"/>
                    <a:pt x="514043" y="1060762"/>
                  </a:cubicBezTo>
                  <a:cubicBezTo>
                    <a:pt x="514043" y="1060762"/>
                    <a:pt x="104963" y="1072694"/>
                    <a:pt x="24727" y="1075672"/>
                  </a:cubicBezTo>
                  <a:cubicBezTo>
                    <a:pt x="-55517" y="1078651"/>
                    <a:pt x="161922" y="5579"/>
                    <a:pt x="161922" y="5579"/>
                  </a:cubicBezTo>
                  <a:close/>
                </a:path>
              </a:pathLst>
            </a:custGeom>
            <a:solidFill>
              <a:srgbClr val="E5DFE1"/>
            </a:solidFill>
            <a:ln cap="flat" cmpd="sng" w="20625">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4" name="Google Shape;704;p33"/>
            <p:cNvSpPr/>
            <p:nvPr/>
          </p:nvSpPr>
          <p:spPr>
            <a:xfrm flipH="1" rot="10800000">
              <a:off x="690741" y="2648181"/>
              <a:ext cx="197920" cy="230542"/>
            </a:xfrm>
            <a:custGeom>
              <a:rect b="b" l="l" r="r" t="t"/>
              <a:pathLst>
                <a:path extrusionOk="0" h="230542" w="197920">
                  <a:moveTo>
                    <a:pt x="143505" y="220532"/>
                  </a:moveTo>
                  <a:cubicBezTo>
                    <a:pt x="143170" y="220315"/>
                    <a:pt x="142808" y="220142"/>
                    <a:pt x="142423" y="220017"/>
                  </a:cubicBezTo>
                  <a:cubicBezTo>
                    <a:pt x="136452" y="218156"/>
                    <a:pt x="130449" y="216420"/>
                    <a:pt x="124450" y="214689"/>
                  </a:cubicBezTo>
                  <a:cubicBezTo>
                    <a:pt x="88695" y="204370"/>
                    <a:pt x="54917" y="194627"/>
                    <a:pt x="30375" y="158348"/>
                  </a:cubicBezTo>
                  <a:cubicBezTo>
                    <a:pt x="5498" y="121575"/>
                    <a:pt x="2113" y="78005"/>
                    <a:pt x="21753" y="47347"/>
                  </a:cubicBezTo>
                  <a:cubicBezTo>
                    <a:pt x="45515" y="10228"/>
                    <a:pt x="84400" y="413"/>
                    <a:pt x="120824" y="22320"/>
                  </a:cubicBezTo>
                  <a:cubicBezTo>
                    <a:pt x="157842" y="44607"/>
                    <a:pt x="180017" y="79139"/>
                    <a:pt x="186740" y="124955"/>
                  </a:cubicBezTo>
                  <a:cubicBezTo>
                    <a:pt x="193611" y="171813"/>
                    <a:pt x="183114" y="195033"/>
                    <a:pt x="143546" y="220505"/>
                  </a:cubicBezTo>
                  <a:cubicBezTo>
                    <a:pt x="143533" y="220516"/>
                    <a:pt x="143519" y="220521"/>
                    <a:pt x="143505" y="220532"/>
                  </a:cubicBezTo>
                  <a:close/>
                  <a:moveTo>
                    <a:pt x="82348" y="142"/>
                  </a:moveTo>
                  <a:cubicBezTo>
                    <a:pt x="56111" y="142"/>
                    <a:pt x="31350" y="14242"/>
                    <a:pt x="14315" y="40848"/>
                  </a:cubicBezTo>
                  <a:cubicBezTo>
                    <a:pt x="-7577" y="75032"/>
                    <a:pt x="-4053" y="124955"/>
                    <a:pt x="23085" y="165075"/>
                  </a:cubicBezTo>
                  <a:cubicBezTo>
                    <a:pt x="49606" y="204267"/>
                    <a:pt x="86526" y="214922"/>
                    <a:pt x="122226" y="225220"/>
                  </a:cubicBezTo>
                  <a:cubicBezTo>
                    <a:pt x="128164" y="226939"/>
                    <a:pt x="134112" y="228654"/>
                    <a:pt x="140022" y="230498"/>
                  </a:cubicBezTo>
                  <a:cubicBezTo>
                    <a:pt x="141248" y="230884"/>
                    <a:pt x="142483" y="230650"/>
                    <a:pt x="143505" y="229983"/>
                  </a:cubicBezTo>
                  <a:cubicBezTo>
                    <a:pt x="144856" y="230867"/>
                    <a:pt x="146564" y="230949"/>
                    <a:pt x="148027" y="230010"/>
                  </a:cubicBezTo>
                  <a:cubicBezTo>
                    <a:pt x="190895" y="202412"/>
                    <a:pt x="203417" y="174439"/>
                    <a:pt x="195891" y="123122"/>
                  </a:cubicBezTo>
                  <a:cubicBezTo>
                    <a:pt x="188653" y="73763"/>
                    <a:pt x="164825" y="36605"/>
                    <a:pt x="125077" y="12674"/>
                  </a:cubicBezTo>
                  <a:cubicBezTo>
                    <a:pt x="111060" y="4238"/>
                    <a:pt x="96486" y="147"/>
                    <a:pt x="82348" y="142"/>
                  </a:cubicBezTo>
                  <a:close/>
                </a:path>
              </a:pathLst>
            </a:custGeom>
            <a:solidFill>
              <a:srgbClr val="000000"/>
            </a:solidFill>
            <a:ln cap="flat" cmpd="sng" w="118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5" name="Google Shape;705;p33"/>
            <p:cNvSpPr/>
            <p:nvPr/>
          </p:nvSpPr>
          <p:spPr>
            <a:xfrm flipH="1" rot="10800000">
              <a:off x="835426" y="2342014"/>
              <a:ext cx="26413" cy="335880"/>
            </a:xfrm>
            <a:custGeom>
              <a:rect b="b" l="l" r="r" t="t"/>
              <a:pathLst>
                <a:path extrusionOk="0" h="335880" w="26413">
                  <a:moveTo>
                    <a:pt x="21787" y="78"/>
                  </a:moveTo>
                  <a:cubicBezTo>
                    <a:pt x="19330" y="78"/>
                    <a:pt x="17278" y="2329"/>
                    <a:pt x="17153" y="5232"/>
                  </a:cubicBezTo>
                  <a:cubicBezTo>
                    <a:pt x="16684" y="16234"/>
                    <a:pt x="15964" y="27465"/>
                    <a:pt x="15273" y="38326"/>
                  </a:cubicBezTo>
                  <a:cubicBezTo>
                    <a:pt x="13722" y="62561"/>
                    <a:pt x="12120" y="87620"/>
                    <a:pt x="13095" y="112294"/>
                  </a:cubicBezTo>
                  <a:cubicBezTo>
                    <a:pt x="14469" y="146983"/>
                    <a:pt x="10537" y="182453"/>
                    <a:pt x="6734" y="216757"/>
                  </a:cubicBezTo>
                  <a:cubicBezTo>
                    <a:pt x="2597" y="254083"/>
                    <a:pt x="-1683" y="292684"/>
                    <a:pt x="712" y="330926"/>
                  </a:cubicBezTo>
                  <a:cubicBezTo>
                    <a:pt x="898" y="333910"/>
                    <a:pt x="3094" y="336194"/>
                    <a:pt x="5685" y="335939"/>
                  </a:cubicBezTo>
                  <a:cubicBezTo>
                    <a:pt x="8243" y="335722"/>
                    <a:pt x="10165" y="333123"/>
                    <a:pt x="9980" y="330134"/>
                  </a:cubicBezTo>
                  <a:cubicBezTo>
                    <a:pt x="7649" y="292982"/>
                    <a:pt x="11865" y="254946"/>
                    <a:pt x="15941" y="218151"/>
                  </a:cubicBezTo>
                  <a:cubicBezTo>
                    <a:pt x="19795" y="183386"/>
                    <a:pt x="23783" y="147433"/>
                    <a:pt x="22372" y="111795"/>
                  </a:cubicBezTo>
                  <a:cubicBezTo>
                    <a:pt x="21420" y="87772"/>
                    <a:pt x="23003" y="63043"/>
                    <a:pt x="24531" y="39129"/>
                  </a:cubicBezTo>
                  <a:cubicBezTo>
                    <a:pt x="25232" y="28208"/>
                    <a:pt x="25951" y="16907"/>
                    <a:pt x="26430" y="5774"/>
                  </a:cubicBezTo>
                  <a:cubicBezTo>
                    <a:pt x="26555" y="2780"/>
                    <a:pt x="24586" y="235"/>
                    <a:pt x="22023" y="83"/>
                  </a:cubicBezTo>
                  <a:cubicBezTo>
                    <a:pt x="21944" y="78"/>
                    <a:pt x="21866" y="78"/>
                    <a:pt x="21787" y="78"/>
                  </a:cubicBezTo>
                </a:path>
              </a:pathLst>
            </a:custGeom>
            <a:solidFill>
              <a:srgbClr val="1D1D1B"/>
            </a:solidFill>
            <a:ln cap="flat" cmpd="sng" w="105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6" name="Google Shape;706;p33"/>
            <p:cNvSpPr/>
            <p:nvPr/>
          </p:nvSpPr>
          <p:spPr>
            <a:xfrm flipH="1" rot="10800000">
              <a:off x="979814" y="2332152"/>
              <a:ext cx="14027" cy="323735"/>
            </a:xfrm>
            <a:custGeom>
              <a:rect b="b" l="l" r="r" t="t"/>
              <a:pathLst>
                <a:path extrusionOk="0" h="323735" w="14027">
                  <a:moveTo>
                    <a:pt x="9413" y="78"/>
                  </a:moveTo>
                  <a:cubicBezTo>
                    <a:pt x="6887" y="78"/>
                    <a:pt x="4817" y="2449"/>
                    <a:pt x="4770" y="5406"/>
                  </a:cubicBezTo>
                  <a:lnTo>
                    <a:pt x="30" y="318291"/>
                  </a:lnTo>
                  <a:cubicBezTo>
                    <a:pt x="-17" y="321286"/>
                    <a:pt x="2026" y="323760"/>
                    <a:pt x="4589" y="323814"/>
                  </a:cubicBezTo>
                  <a:lnTo>
                    <a:pt x="4673" y="323814"/>
                  </a:lnTo>
                  <a:cubicBezTo>
                    <a:pt x="7198" y="323814"/>
                    <a:pt x="9269" y="321443"/>
                    <a:pt x="9316" y="318481"/>
                  </a:cubicBezTo>
                  <a:lnTo>
                    <a:pt x="14056" y="5601"/>
                  </a:lnTo>
                  <a:cubicBezTo>
                    <a:pt x="14102" y="2606"/>
                    <a:pt x="12060" y="132"/>
                    <a:pt x="9497" y="78"/>
                  </a:cubicBezTo>
                  <a:close/>
                </a:path>
              </a:pathLst>
            </a:custGeom>
            <a:solidFill>
              <a:srgbClr val="1D1D1B"/>
            </a:solidFill>
            <a:ln cap="flat" cmpd="sng" w="105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7" name="Google Shape;707;p33"/>
            <p:cNvSpPr/>
            <p:nvPr/>
          </p:nvSpPr>
          <p:spPr>
            <a:xfrm flipH="1" rot="10800000">
              <a:off x="971922" y="2623416"/>
              <a:ext cx="182983" cy="241874"/>
            </a:xfrm>
            <a:custGeom>
              <a:rect b="b" l="l" r="r" t="t"/>
              <a:pathLst>
                <a:path extrusionOk="0" h="241874" w="182983">
                  <a:moveTo>
                    <a:pt x="9110" y="192476"/>
                  </a:moveTo>
                  <a:cubicBezTo>
                    <a:pt x="12234" y="184230"/>
                    <a:pt x="13056" y="170428"/>
                    <a:pt x="14092" y="153067"/>
                  </a:cubicBezTo>
                  <a:cubicBezTo>
                    <a:pt x="15995" y="121150"/>
                    <a:pt x="18600" y="77439"/>
                    <a:pt x="37975" y="50307"/>
                  </a:cubicBezTo>
                  <a:cubicBezTo>
                    <a:pt x="63673" y="14322"/>
                    <a:pt x="99475" y="1534"/>
                    <a:pt x="129185" y="17680"/>
                  </a:cubicBezTo>
                  <a:cubicBezTo>
                    <a:pt x="165150" y="37254"/>
                    <a:pt x="181349" y="79718"/>
                    <a:pt x="170456" y="125865"/>
                  </a:cubicBezTo>
                  <a:cubicBezTo>
                    <a:pt x="159388" y="172766"/>
                    <a:pt x="135012" y="205209"/>
                    <a:pt x="98008" y="222288"/>
                  </a:cubicBezTo>
                  <a:cubicBezTo>
                    <a:pt x="60173" y="239736"/>
                    <a:pt x="38569" y="232515"/>
                    <a:pt x="9114" y="192482"/>
                  </a:cubicBezTo>
                  <a:cubicBezTo>
                    <a:pt x="9110" y="192482"/>
                    <a:pt x="9110" y="192482"/>
                    <a:pt x="9110" y="192476"/>
                  </a:cubicBezTo>
                  <a:close/>
                  <a:moveTo>
                    <a:pt x="102948" y="135"/>
                  </a:moveTo>
                  <a:cubicBezTo>
                    <a:pt x="77352" y="135"/>
                    <a:pt x="50799" y="15412"/>
                    <a:pt x="30843" y="43358"/>
                  </a:cubicBezTo>
                  <a:cubicBezTo>
                    <a:pt x="9546" y="73186"/>
                    <a:pt x="6821" y="118915"/>
                    <a:pt x="4829" y="152313"/>
                  </a:cubicBezTo>
                  <a:cubicBezTo>
                    <a:pt x="3872" y="168334"/>
                    <a:pt x="3046" y="182168"/>
                    <a:pt x="474" y="188462"/>
                  </a:cubicBezTo>
                  <a:cubicBezTo>
                    <a:pt x="-357" y="190480"/>
                    <a:pt x="-18" y="192796"/>
                    <a:pt x="1170" y="194381"/>
                  </a:cubicBezTo>
                  <a:cubicBezTo>
                    <a:pt x="697" y="196111"/>
                    <a:pt x="984" y="198075"/>
                    <a:pt x="2071" y="199562"/>
                  </a:cubicBezTo>
                  <a:cubicBezTo>
                    <a:pt x="33977" y="242920"/>
                    <a:pt x="59973" y="251514"/>
                    <a:pt x="101421" y="232374"/>
                  </a:cubicBezTo>
                  <a:cubicBezTo>
                    <a:pt x="141280" y="213982"/>
                    <a:pt x="167522" y="179114"/>
                    <a:pt x="179408" y="128746"/>
                  </a:cubicBezTo>
                  <a:cubicBezTo>
                    <a:pt x="191382" y="78020"/>
                    <a:pt x="172773" y="29437"/>
                    <a:pt x="133109" y="7849"/>
                  </a:cubicBezTo>
                  <a:cubicBezTo>
                    <a:pt x="123549" y="2647"/>
                    <a:pt x="113325" y="135"/>
                    <a:pt x="102948" y="135"/>
                  </a:cubicBezTo>
                  <a:close/>
                </a:path>
              </a:pathLst>
            </a:custGeom>
            <a:solidFill>
              <a:srgbClr val="000000"/>
            </a:solidFill>
            <a:ln cap="flat" cmpd="sng" w="118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8" name="Google Shape;708;p33"/>
            <p:cNvSpPr/>
            <p:nvPr/>
          </p:nvSpPr>
          <p:spPr>
            <a:xfrm flipH="1" rot="-10084814">
              <a:off x="596230" y="1285131"/>
              <a:ext cx="174663" cy="745808"/>
            </a:xfrm>
            <a:custGeom>
              <a:rect b="b" l="l" r="r" t="t"/>
              <a:pathLst>
                <a:path extrusionOk="0" h="745808" w="174663">
                  <a:moveTo>
                    <a:pt x="49770" y="210163"/>
                  </a:moveTo>
                  <a:cubicBezTo>
                    <a:pt x="44402" y="196530"/>
                    <a:pt x="37006" y="182402"/>
                    <a:pt x="27465" y="167532"/>
                  </a:cubicBezTo>
                  <a:cubicBezTo>
                    <a:pt x="12775" y="144632"/>
                    <a:pt x="5690" y="114212"/>
                    <a:pt x="8020" y="84075"/>
                  </a:cubicBezTo>
                  <a:cubicBezTo>
                    <a:pt x="10216" y="55831"/>
                    <a:pt x="20152" y="30598"/>
                    <a:pt x="36166" y="12472"/>
                  </a:cubicBezTo>
                  <a:lnTo>
                    <a:pt x="134499" y="200278"/>
                  </a:lnTo>
                  <a:lnTo>
                    <a:pt x="51873" y="209024"/>
                  </a:lnTo>
                  <a:cubicBezTo>
                    <a:pt x="51070" y="209116"/>
                    <a:pt x="50350" y="209528"/>
                    <a:pt x="49770" y="210163"/>
                  </a:cubicBezTo>
                  <a:moveTo>
                    <a:pt x="2124" y="69367"/>
                  </a:moveTo>
                  <a:cubicBezTo>
                    <a:pt x="1390" y="73837"/>
                    <a:pt x="838" y="78395"/>
                    <a:pt x="476" y="83028"/>
                  </a:cubicBezTo>
                  <a:cubicBezTo>
                    <a:pt x="-2064" y="115937"/>
                    <a:pt x="5671" y="149151"/>
                    <a:pt x="21712" y="174156"/>
                  </a:cubicBezTo>
                  <a:cubicBezTo>
                    <a:pt x="37526" y="198803"/>
                    <a:pt x="47114" y="221057"/>
                    <a:pt x="51028" y="242183"/>
                  </a:cubicBezTo>
                  <a:cubicBezTo>
                    <a:pt x="66749" y="327067"/>
                    <a:pt x="79159" y="414310"/>
                    <a:pt x="90112" y="491278"/>
                  </a:cubicBezTo>
                  <a:cubicBezTo>
                    <a:pt x="113318" y="654421"/>
                    <a:pt x="126508" y="739820"/>
                    <a:pt x="149765" y="745538"/>
                  </a:cubicBezTo>
                  <a:cubicBezTo>
                    <a:pt x="157871" y="747529"/>
                    <a:pt x="165829" y="739733"/>
                    <a:pt x="174103" y="721705"/>
                  </a:cubicBezTo>
                  <a:cubicBezTo>
                    <a:pt x="175199" y="719329"/>
                    <a:pt x="174642" y="716187"/>
                    <a:pt x="172854" y="714717"/>
                  </a:cubicBezTo>
                  <a:cubicBezTo>
                    <a:pt x="171071" y="713247"/>
                    <a:pt x="168740" y="713996"/>
                    <a:pt x="167640" y="716388"/>
                  </a:cubicBezTo>
                  <a:cubicBezTo>
                    <a:pt x="163276" y="725904"/>
                    <a:pt x="156868" y="736955"/>
                    <a:pt x="151134" y="735545"/>
                  </a:cubicBezTo>
                  <a:cubicBezTo>
                    <a:pt x="131903" y="730814"/>
                    <a:pt x="115221" y="613536"/>
                    <a:pt x="97559" y="489374"/>
                  </a:cubicBezTo>
                  <a:cubicBezTo>
                    <a:pt x="86593" y="412276"/>
                    <a:pt x="74159" y="324891"/>
                    <a:pt x="58387" y="239736"/>
                  </a:cubicBezTo>
                  <a:cubicBezTo>
                    <a:pt x="57133" y="232949"/>
                    <a:pt x="55346" y="226086"/>
                    <a:pt x="53020" y="219099"/>
                  </a:cubicBezTo>
                  <a:lnTo>
                    <a:pt x="141714" y="209707"/>
                  </a:lnTo>
                  <a:cubicBezTo>
                    <a:pt x="143070" y="209561"/>
                    <a:pt x="144267" y="208454"/>
                    <a:pt x="144848" y="206805"/>
                  </a:cubicBezTo>
                  <a:cubicBezTo>
                    <a:pt x="145433" y="205139"/>
                    <a:pt x="145298" y="203213"/>
                    <a:pt x="144518" y="201721"/>
                  </a:cubicBezTo>
                  <a:lnTo>
                    <a:pt x="40047" y="2192"/>
                  </a:lnTo>
                  <a:cubicBezTo>
                    <a:pt x="39458" y="1063"/>
                    <a:pt x="38543" y="298"/>
                    <a:pt x="37522" y="92"/>
                  </a:cubicBezTo>
                  <a:cubicBezTo>
                    <a:pt x="36500" y="-120"/>
                    <a:pt x="35460" y="238"/>
                    <a:pt x="34638" y="1079"/>
                  </a:cubicBezTo>
                  <a:cubicBezTo>
                    <a:pt x="17905" y="18272"/>
                    <a:pt x="6595" y="42165"/>
                    <a:pt x="2124" y="69367"/>
                  </a:cubicBezTo>
                </a:path>
              </a:pathLst>
            </a:custGeom>
            <a:solidFill>
              <a:srgbClr val="000000"/>
            </a:solidFill>
            <a:ln cap="flat" cmpd="sng" w="118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709" name="Google Shape;709;p33"/>
            <p:cNvGrpSpPr/>
            <p:nvPr/>
          </p:nvGrpSpPr>
          <p:grpSpPr>
            <a:xfrm>
              <a:off x="848714" y="1744781"/>
              <a:ext cx="272233" cy="280908"/>
              <a:chOff x="5823486" y="2691065"/>
              <a:chExt cx="272233" cy="280908"/>
            </a:xfrm>
          </p:grpSpPr>
          <p:sp>
            <p:nvSpPr>
              <p:cNvPr id="710" name="Google Shape;710;p33"/>
              <p:cNvSpPr/>
              <p:nvPr/>
            </p:nvSpPr>
            <p:spPr>
              <a:xfrm flipH="1" rot="-1084150">
                <a:off x="5853312" y="2718457"/>
                <a:ext cx="212581" cy="226125"/>
              </a:xfrm>
              <a:custGeom>
                <a:rect b="b" l="l" r="r" t="t"/>
                <a:pathLst>
                  <a:path extrusionOk="0" h="226125" w="212581">
                    <a:moveTo>
                      <a:pt x="146530" y="177065"/>
                    </a:moveTo>
                    <a:cubicBezTo>
                      <a:pt x="144835" y="175063"/>
                      <a:pt x="142894" y="171900"/>
                      <a:pt x="140981" y="169621"/>
                    </a:cubicBezTo>
                    <a:cubicBezTo>
                      <a:pt x="135581" y="163198"/>
                      <a:pt x="126811" y="155114"/>
                      <a:pt x="122363" y="148533"/>
                    </a:cubicBezTo>
                    <a:cubicBezTo>
                      <a:pt x="120246" y="145397"/>
                      <a:pt x="120989" y="144757"/>
                      <a:pt x="122637" y="141697"/>
                    </a:cubicBezTo>
                    <a:cubicBezTo>
                      <a:pt x="124986" y="137346"/>
                      <a:pt x="128287" y="133646"/>
                      <a:pt x="130535" y="129192"/>
                    </a:cubicBezTo>
                    <a:cubicBezTo>
                      <a:pt x="131514" y="128254"/>
                      <a:pt x="136543" y="131395"/>
                      <a:pt x="137722" y="132100"/>
                    </a:cubicBezTo>
                    <a:cubicBezTo>
                      <a:pt x="148897" y="138762"/>
                      <a:pt x="159980" y="147633"/>
                      <a:pt x="170464" y="155293"/>
                    </a:cubicBezTo>
                    <a:cubicBezTo>
                      <a:pt x="178998" y="161532"/>
                      <a:pt x="202691" y="177032"/>
                      <a:pt x="207533" y="185832"/>
                    </a:cubicBezTo>
                    <a:cubicBezTo>
                      <a:pt x="213634" y="196905"/>
                      <a:pt x="204938" y="212633"/>
                      <a:pt x="197314" y="219604"/>
                    </a:cubicBezTo>
                    <a:cubicBezTo>
                      <a:pt x="190461" y="225870"/>
                      <a:pt x="186018" y="219881"/>
                      <a:pt x="180725" y="214656"/>
                    </a:cubicBezTo>
                    <a:cubicBezTo>
                      <a:pt x="168904" y="202981"/>
                      <a:pt x="157482" y="190015"/>
                      <a:pt x="146530" y="177065"/>
                    </a:cubicBezTo>
                    <a:moveTo>
                      <a:pt x="101391" y="144605"/>
                    </a:moveTo>
                    <a:cubicBezTo>
                      <a:pt x="105388" y="137580"/>
                      <a:pt x="111587" y="130993"/>
                      <a:pt x="115454" y="124092"/>
                    </a:cubicBezTo>
                    <a:cubicBezTo>
                      <a:pt x="117465" y="120501"/>
                      <a:pt x="121077" y="108299"/>
                      <a:pt x="122799" y="106710"/>
                    </a:cubicBezTo>
                    <a:cubicBezTo>
                      <a:pt x="123714" y="105869"/>
                      <a:pt x="126198" y="107931"/>
                      <a:pt x="127011" y="108696"/>
                    </a:cubicBezTo>
                    <a:cubicBezTo>
                      <a:pt x="133125" y="114484"/>
                      <a:pt x="128835" y="125780"/>
                      <a:pt x="125502" y="132138"/>
                    </a:cubicBezTo>
                    <a:cubicBezTo>
                      <a:pt x="121550" y="139679"/>
                      <a:pt x="116350" y="148278"/>
                      <a:pt x="108188" y="149049"/>
                    </a:cubicBezTo>
                    <a:cubicBezTo>
                      <a:pt x="105244" y="149325"/>
                      <a:pt x="101502" y="148701"/>
                      <a:pt x="101391" y="144605"/>
                    </a:cubicBezTo>
                    <a:moveTo>
                      <a:pt x="38145" y="147931"/>
                    </a:moveTo>
                    <a:cubicBezTo>
                      <a:pt x="14108" y="132035"/>
                      <a:pt x="1665" y="107274"/>
                      <a:pt x="2849" y="74761"/>
                    </a:cubicBezTo>
                    <a:cubicBezTo>
                      <a:pt x="4929" y="17595"/>
                      <a:pt x="56670" y="-18250"/>
                      <a:pt x="97769" y="17557"/>
                    </a:cubicBezTo>
                    <a:cubicBezTo>
                      <a:pt x="131616" y="47043"/>
                      <a:pt x="131974" y="112059"/>
                      <a:pt x="97797" y="141611"/>
                    </a:cubicBezTo>
                    <a:cubicBezTo>
                      <a:pt x="80739" y="156356"/>
                      <a:pt x="56721" y="160214"/>
                      <a:pt x="38145" y="147931"/>
                    </a:cubicBezTo>
                    <a:moveTo>
                      <a:pt x="27972" y="145267"/>
                    </a:moveTo>
                    <a:cubicBezTo>
                      <a:pt x="41808" y="157837"/>
                      <a:pt x="62218" y="162123"/>
                      <a:pt x="78965" y="156340"/>
                    </a:cubicBezTo>
                    <a:cubicBezTo>
                      <a:pt x="84653" y="154376"/>
                      <a:pt x="88358" y="151712"/>
                      <a:pt x="93512" y="149168"/>
                    </a:cubicBezTo>
                    <a:cubicBezTo>
                      <a:pt x="99102" y="146417"/>
                      <a:pt x="98953" y="150003"/>
                      <a:pt x="103536" y="151870"/>
                    </a:cubicBezTo>
                    <a:cubicBezTo>
                      <a:pt x="106322" y="153009"/>
                      <a:pt x="108114" y="153139"/>
                      <a:pt x="110946" y="152282"/>
                    </a:cubicBezTo>
                    <a:cubicBezTo>
                      <a:pt x="115751" y="150839"/>
                      <a:pt x="117195" y="147253"/>
                      <a:pt x="122270" y="152125"/>
                    </a:cubicBezTo>
                    <a:cubicBezTo>
                      <a:pt x="129035" y="158624"/>
                      <a:pt x="135154" y="168574"/>
                      <a:pt x="141190" y="175838"/>
                    </a:cubicBezTo>
                    <a:cubicBezTo>
                      <a:pt x="151372" y="188083"/>
                      <a:pt x="161912" y="199742"/>
                      <a:pt x="172841" y="211086"/>
                    </a:cubicBezTo>
                    <a:cubicBezTo>
                      <a:pt x="176616" y="215003"/>
                      <a:pt x="180432" y="219881"/>
                      <a:pt x="184815" y="223358"/>
                    </a:cubicBezTo>
                    <a:cubicBezTo>
                      <a:pt x="195257" y="231654"/>
                      <a:pt x="203043" y="220179"/>
                      <a:pt x="208113" y="210468"/>
                    </a:cubicBezTo>
                    <a:cubicBezTo>
                      <a:pt x="218486" y="190617"/>
                      <a:pt x="209562" y="179880"/>
                      <a:pt x="195383" y="168970"/>
                    </a:cubicBezTo>
                    <a:cubicBezTo>
                      <a:pt x="176486" y="154441"/>
                      <a:pt x="156173" y="142565"/>
                      <a:pt x="137002" y="128324"/>
                    </a:cubicBezTo>
                    <a:cubicBezTo>
                      <a:pt x="135781" y="127418"/>
                      <a:pt x="134518" y="126729"/>
                      <a:pt x="133576" y="125378"/>
                    </a:cubicBezTo>
                    <a:cubicBezTo>
                      <a:pt x="131166" y="121939"/>
                      <a:pt x="132940" y="118569"/>
                      <a:pt x="132782" y="114609"/>
                    </a:cubicBezTo>
                    <a:cubicBezTo>
                      <a:pt x="132471" y="106818"/>
                      <a:pt x="127517" y="105278"/>
                      <a:pt x="124471" y="99614"/>
                    </a:cubicBezTo>
                    <a:cubicBezTo>
                      <a:pt x="124545" y="94009"/>
                      <a:pt x="125641" y="88552"/>
                      <a:pt x="125822" y="82953"/>
                    </a:cubicBezTo>
                    <a:cubicBezTo>
                      <a:pt x="126737" y="54611"/>
                      <a:pt x="113839" y="22108"/>
                      <a:pt x="91557" y="9229"/>
                    </a:cubicBezTo>
                    <a:cubicBezTo>
                      <a:pt x="16197" y="-34336"/>
                      <a:pt x="-34095" y="88899"/>
                      <a:pt x="27972" y="145267"/>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11" name="Google Shape;711;p33"/>
              <p:cNvSpPr/>
              <p:nvPr/>
            </p:nvSpPr>
            <p:spPr>
              <a:xfrm flipH="1" rot="-1084150">
                <a:off x="5931557" y="2707561"/>
                <a:ext cx="120524" cy="152036"/>
              </a:xfrm>
              <a:custGeom>
                <a:rect b="b" l="l" r="r" t="t"/>
                <a:pathLst>
                  <a:path extrusionOk="0" h="152036" w="120524">
                    <a:moveTo>
                      <a:pt x="24735" y="114290"/>
                    </a:moveTo>
                    <a:cubicBezTo>
                      <a:pt x="-3508" y="70172"/>
                      <a:pt x="28594" y="1711"/>
                      <a:pt x="75752" y="23949"/>
                    </a:cubicBezTo>
                    <a:cubicBezTo>
                      <a:pt x="110277" y="40235"/>
                      <a:pt x="114883" y="100608"/>
                      <a:pt x="85386" y="125564"/>
                    </a:cubicBezTo>
                    <a:cubicBezTo>
                      <a:pt x="66935" y="141183"/>
                      <a:pt x="38381" y="135601"/>
                      <a:pt x="24735" y="114290"/>
                    </a:cubicBezTo>
                    <a:moveTo>
                      <a:pt x="35400" y="144785"/>
                    </a:moveTo>
                    <a:cubicBezTo>
                      <a:pt x="53972" y="157068"/>
                      <a:pt x="77990" y="153211"/>
                      <a:pt x="95048" y="138465"/>
                    </a:cubicBezTo>
                    <a:cubicBezTo>
                      <a:pt x="129229" y="108914"/>
                      <a:pt x="128872" y="43897"/>
                      <a:pt x="95025" y="14411"/>
                    </a:cubicBezTo>
                    <a:cubicBezTo>
                      <a:pt x="53926" y="-21396"/>
                      <a:pt x="2185" y="14449"/>
                      <a:pt x="100" y="71615"/>
                    </a:cubicBezTo>
                    <a:cubicBezTo>
                      <a:pt x="-1084" y="104129"/>
                      <a:pt x="11359" y="128889"/>
                      <a:pt x="35400" y="144785"/>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12" name="Google Shape;712;p33"/>
              <p:cNvSpPr/>
              <p:nvPr/>
            </p:nvSpPr>
            <p:spPr>
              <a:xfrm flipH="1" rot="-1084150">
                <a:off x="5875938" y="2865647"/>
                <a:ext cx="88529" cy="93269"/>
              </a:xfrm>
              <a:custGeom>
                <a:rect b="b" l="l" r="r" t="t"/>
                <a:pathLst>
                  <a:path extrusionOk="0" h="93269" w="88529">
                    <a:moveTo>
                      <a:pt x="78944" y="70509"/>
                    </a:moveTo>
                    <a:lnTo>
                      <a:pt x="81298" y="64964"/>
                    </a:lnTo>
                    <a:lnTo>
                      <a:pt x="82793" y="65317"/>
                    </a:lnTo>
                    <a:cubicBezTo>
                      <a:pt x="82844" y="68588"/>
                      <a:pt x="82384" y="71599"/>
                      <a:pt x="78944" y="70509"/>
                    </a:cubicBezTo>
                    <a:moveTo>
                      <a:pt x="50106" y="35451"/>
                    </a:moveTo>
                    <a:cubicBezTo>
                      <a:pt x="49800" y="34751"/>
                      <a:pt x="49828" y="33904"/>
                      <a:pt x="50013" y="33167"/>
                    </a:cubicBezTo>
                    <a:cubicBezTo>
                      <a:pt x="50589" y="33172"/>
                      <a:pt x="50961" y="33101"/>
                      <a:pt x="51518" y="33400"/>
                    </a:cubicBezTo>
                    <a:cubicBezTo>
                      <a:pt x="54420" y="34946"/>
                      <a:pt x="59620" y="40588"/>
                      <a:pt x="62907" y="43013"/>
                    </a:cubicBezTo>
                    <a:cubicBezTo>
                      <a:pt x="67118" y="46117"/>
                      <a:pt x="77203" y="50972"/>
                      <a:pt x="79389" y="55502"/>
                    </a:cubicBezTo>
                    <a:cubicBezTo>
                      <a:pt x="79872" y="56501"/>
                      <a:pt x="80453" y="57803"/>
                      <a:pt x="79900" y="58942"/>
                    </a:cubicBezTo>
                    <a:cubicBezTo>
                      <a:pt x="78907" y="60998"/>
                      <a:pt x="76836" y="56712"/>
                      <a:pt x="76130" y="55947"/>
                    </a:cubicBezTo>
                    <a:cubicBezTo>
                      <a:pt x="72499" y="52030"/>
                      <a:pt x="65321" y="47994"/>
                      <a:pt x="60855" y="44527"/>
                    </a:cubicBezTo>
                    <a:cubicBezTo>
                      <a:pt x="59193" y="43236"/>
                      <a:pt x="50622" y="36617"/>
                      <a:pt x="50106" y="35451"/>
                    </a:cubicBezTo>
                    <a:moveTo>
                      <a:pt x="25503" y="48129"/>
                    </a:moveTo>
                    <a:cubicBezTo>
                      <a:pt x="36456" y="61079"/>
                      <a:pt x="47878" y="74051"/>
                      <a:pt x="59699" y="85726"/>
                    </a:cubicBezTo>
                    <a:cubicBezTo>
                      <a:pt x="64987" y="90951"/>
                      <a:pt x="69430" y="96935"/>
                      <a:pt x="76283" y="90669"/>
                    </a:cubicBezTo>
                    <a:cubicBezTo>
                      <a:pt x="83912" y="83697"/>
                      <a:pt x="92608" y="67970"/>
                      <a:pt x="86507" y="56897"/>
                    </a:cubicBezTo>
                    <a:cubicBezTo>
                      <a:pt x="81664" y="48102"/>
                      <a:pt x="57971" y="32602"/>
                      <a:pt x="49433" y="26363"/>
                    </a:cubicBezTo>
                    <a:cubicBezTo>
                      <a:pt x="38949" y="18703"/>
                      <a:pt x="27871" y="9827"/>
                      <a:pt x="16696" y="3165"/>
                    </a:cubicBezTo>
                    <a:cubicBezTo>
                      <a:pt x="15512" y="2465"/>
                      <a:pt x="10488" y="-682"/>
                      <a:pt x="9508" y="257"/>
                    </a:cubicBezTo>
                    <a:cubicBezTo>
                      <a:pt x="7261" y="4711"/>
                      <a:pt x="3955" y="8417"/>
                      <a:pt x="1611" y="12762"/>
                    </a:cubicBezTo>
                    <a:cubicBezTo>
                      <a:pt x="-42" y="15822"/>
                      <a:pt x="-785" y="16462"/>
                      <a:pt x="1337" y="19603"/>
                    </a:cubicBezTo>
                    <a:cubicBezTo>
                      <a:pt x="5780" y="26179"/>
                      <a:pt x="14551" y="34262"/>
                      <a:pt x="19955" y="40686"/>
                    </a:cubicBezTo>
                    <a:cubicBezTo>
                      <a:pt x="21868" y="42970"/>
                      <a:pt x="23809" y="46127"/>
                      <a:pt x="25503" y="48129"/>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13" name="Google Shape;713;p33"/>
              <p:cNvSpPr/>
              <p:nvPr/>
            </p:nvSpPr>
            <p:spPr>
              <a:xfrm flipH="1" rot="-1084150">
                <a:off x="5940205" y="2827576"/>
                <a:ext cx="28708" cy="42593"/>
              </a:xfrm>
              <a:custGeom>
                <a:rect b="b" l="l" r="r" t="t"/>
                <a:pathLst>
                  <a:path extrusionOk="0" h="42593" w="28708">
                    <a:moveTo>
                      <a:pt x="25" y="38172"/>
                    </a:moveTo>
                    <a:cubicBezTo>
                      <a:pt x="136" y="42268"/>
                      <a:pt x="3874" y="42892"/>
                      <a:pt x="6822" y="42616"/>
                    </a:cubicBezTo>
                    <a:cubicBezTo>
                      <a:pt x="14980" y="41845"/>
                      <a:pt x="20184" y="33246"/>
                      <a:pt x="24136" y="25705"/>
                    </a:cubicBezTo>
                    <a:cubicBezTo>
                      <a:pt x="27469" y="19347"/>
                      <a:pt x="31759" y="8051"/>
                      <a:pt x="25640" y="2263"/>
                    </a:cubicBezTo>
                    <a:cubicBezTo>
                      <a:pt x="24827" y="1498"/>
                      <a:pt x="22343" y="-564"/>
                      <a:pt x="21429" y="277"/>
                    </a:cubicBezTo>
                    <a:cubicBezTo>
                      <a:pt x="19706" y="1867"/>
                      <a:pt x="16099" y="14068"/>
                      <a:pt x="14088" y="17659"/>
                    </a:cubicBezTo>
                    <a:cubicBezTo>
                      <a:pt x="10221" y="24560"/>
                      <a:pt x="4022" y="31147"/>
                      <a:pt x="25" y="38172"/>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14" name="Google Shape;714;p33"/>
              <p:cNvSpPr/>
              <p:nvPr/>
            </p:nvSpPr>
            <p:spPr>
              <a:xfrm rot="9715850">
                <a:off x="5950045" y="2729747"/>
                <a:ext cx="85561" cy="108408"/>
              </a:xfrm>
              <a:custGeom>
                <a:rect b="b" l="l" r="r" t="t"/>
                <a:pathLst>
                  <a:path extrusionOk="0" h="108408" w="85561">
                    <a:moveTo>
                      <a:pt x="18979" y="14850"/>
                    </a:moveTo>
                    <a:cubicBezTo>
                      <a:pt x="1985" y="35846"/>
                      <a:pt x="257" y="69288"/>
                      <a:pt x="17565" y="90964"/>
                    </a:cubicBezTo>
                    <a:lnTo>
                      <a:pt x="17565" y="90964"/>
                    </a:lnTo>
                    <a:cubicBezTo>
                      <a:pt x="26846" y="102602"/>
                      <a:pt x="38016" y="109772"/>
                      <a:pt x="52175" y="107566"/>
                    </a:cubicBezTo>
                    <a:lnTo>
                      <a:pt x="52175" y="107566"/>
                    </a:lnTo>
                    <a:cubicBezTo>
                      <a:pt x="98117" y="100322"/>
                      <a:pt x="105984" y="18399"/>
                      <a:pt x="60833" y="1650"/>
                    </a:cubicBezTo>
                    <a:lnTo>
                      <a:pt x="60833" y="1650"/>
                    </a:lnTo>
                    <a:cubicBezTo>
                      <a:pt x="57053" y="235"/>
                      <a:pt x="53120" y="-445"/>
                      <a:pt x="49187" y="-445"/>
                    </a:cubicBezTo>
                    <a:lnTo>
                      <a:pt x="49187" y="-445"/>
                    </a:lnTo>
                    <a:cubicBezTo>
                      <a:pt x="37855" y="-445"/>
                      <a:pt x="26684" y="5107"/>
                      <a:pt x="18979" y="14850"/>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15" name="Google Shape;715;p33"/>
              <p:cNvSpPr/>
              <p:nvPr/>
            </p:nvSpPr>
            <p:spPr>
              <a:xfrm flipH="1" rot="-1084150">
                <a:off x="5950011" y="2729760"/>
                <a:ext cx="85538" cy="108412"/>
              </a:xfrm>
              <a:custGeom>
                <a:rect b="b" l="l" r="r" t="t"/>
                <a:pathLst>
                  <a:path extrusionOk="0" h="108412" w="85538">
                    <a:moveTo>
                      <a:pt x="13562" y="93197"/>
                    </a:moveTo>
                    <a:cubicBezTo>
                      <a:pt x="-3306" y="72207"/>
                      <a:pt x="-5131" y="38765"/>
                      <a:pt x="12169" y="17070"/>
                    </a:cubicBezTo>
                    <a:cubicBezTo>
                      <a:pt x="21441" y="5443"/>
                      <a:pt x="32686" y="-1734"/>
                      <a:pt x="46745" y="479"/>
                    </a:cubicBezTo>
                    <a:cubicBezTo>
                      <a:pt x="92724" y="7727"/>
                      <a:pt x="100608" y="89649"/>
                      <a:pt x="55497" y="106396"/>
                    </a:cubicBezTo>
                    <a:cubicBezTo>
                      <a:pt x="40755" y="111871"/>
                      <a:pt x="24110" y="106326"/>
                      <a:pt x="13562" y="93197"/>
                    </a:cubicBezTo>
                    <a:close/>
                  </a:path>
                </a:pathLst>
              </a:custGeom>
              <a:noFill/>
              <a:ln cap="flat" cmpd="sng" w="157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716" name="Google Shape;716;p33"/>
            <p:cNvSpPr/>
            <p:nvPr/>
          </p:nvSpPr>
          <p:spPr>
            <a:xfrm flipH="1" rot="10800000">
              <a:off x="797875" y="1979250"/>
              <a:ext cx="237899" cy="140862"/>
            </a:xfrm>
            <a:custGeom>
              <a:rect b="b" l="l" r="r" t="t"/>
              <a:pathLst>
                <a:path extrusionOk="0" h="140862" w="237899">
                  <a:moveTo>
                    <a:pt x="-2" y="140960"/>
                  </a:moveTo>
                  <a:lnTo>
                    <a:pt x="237898" y="140960"/>
                  </a:lnTo>
                  <a:cubicBezTo>
                    <a:pt x="228227" y="111446"/>
                    <a:pt x="199817" y="33024"/>
                    <a:pt x="152356" y="7770"/>
                  </a:cubicBezTo>
                  <a:cubicBezTo>
                    <a:pt x="66968" y="-37662"/>
                    <a:pt x="2830" y="133163"/>
                    <a:pt x="-2" y="140960"/>
                  </a:cubicBezTo>
                  <a:close/>
                </a:path>
              </a:pathLst>
            </a:custGeom>
            <a:solidFill>
              <a:srgbClr val="C8BCC0"/>
            </a:solidFill>
            <a:ln cap="rnd" cmpd="sng" w="15700">
              <a:solidFill>
                <a:srgbClr val="1D1D1B"/>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717" name="Google Shape;717;p33"/>
          <p:cNvSpPr txBox="1"/>
          <p:nvPr/>
        </p:nvSpPr>
        <p:spPr>
          <a:xfrm>
            <a:off x="540000" y="900113"/>
            <a:ext cx="8096100" cy="52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3200"/>
              <a:buFont typeface="Roboto"/>
              <a:buNone/>
            </a:pPr>
            <a:r>
              <a:rPr b="0" i="0" lang="es-ES" sz="2000" u="none" cap="none" strike="noStrike">
                <a:solidFill>
                  <a:srgbClr val="C00000"/>
                </a:solidFill>
                <a:latin typeface="Arial"/>
                <a:ea typeface="Arial"/>
                <a:cs typeface="Arial"/>
                <a:sym typeface="Arial"/>
              </a:rPr>
              <a:t>2. How do we make a communication poster?</a:t>
            </a:r>
            <a:endParaRPr b="0" i="0" sz="2000" u="none" cap="none" strike="noStrike">
              <a:solidFill>
                <a:srgbClr val="C00000"/>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3200"/>
              <a:buFont typeface="Roboto"/>
              <a:buNone/>
            </a:pPr>
            <a:r>
              <a:t/>
            </a:r>
            <a:endParaRPr b="0" i="0" sz="2000" u="none" cap="none" strike="noStrike">
              <a:solidFill>
                <a:srgbClr val="C00000"/>
              </a:solidFill>
              <a:latin typeface="Arial"/>
              <a:ea typeface="Arial"/>
              <a:cs typeface="Arial"/>
              <a:sym typeface="Arial"/>
            </a:endParaRPr>
          </a:p>
        </p:txBody>
      </p:sp>
      <p:sp>
        <p:nvSpPr>
          <p:cNvPr id="718" name="Google Shape;718;p33"/>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chemeClr val="dk2"/>
                </a:solidFill>
                <a:latin typeface="Arial"/>
                <a:ea typeface="Arial"/>
                <a:cs typeface="Arial"/>
                <a:sym typeface="Arial"/>
              </a:rPr>
              <a:t>Scientific communication</a:t>
            </a:r>
            <a:endParaRPr b="0" i="0" sz="1400" u="none" cap="none" strike="noStrike">
              <a:solidFill>
                <a:srgbClr val="000000"/>
              </a:solidFill>
              <a:latin typeface="Arial"/>
              <a:ea typeface="Arial"/>
              <a:cs typeface="Arial"/>
              <a:sym typeface="Arial"/>
            </a:endParaRPr>
          </a:p>
        </p:txBody>
      </p:sp>
      <p:sp>
        <p:nvSpPr>
          <p:cNvPr id="719" name="Google Shape;719;p33"/>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0" i="0" lang="es-ES" sz="1200" u="none" cap="none" strike="noStrike">
                <a:solidFill>
                  <a:srgbClr val="8D8D8D"/>
                </a:solidFill>
                <a:latin typeface="Arial"/>
                <a:ea typeface="Arial"/>
                <a:cs typeface="Arial"/>
                <a:sym typeface="Arial"/>
              </a:rPr>
              <a:t>Saving my territory </a:t>
            </a:r>
            <a:r>
              <a:rPr b="0" i="0" lang="es-ES" sz="1200" u="none" cap="none" strike="noStrike">
                <a:solidFill>
                  <a:srgbClr val="1D1D1B"/>
                </a:solidFill>
                <a:latin typeface="Arial"/>
                <a:ea typeface="Arial"/>
                <a:cs typeface="Arial"/>
                <a:sym typeface="Arial"/>
              </a:rPr>
              <a:t>- Research and the Scientific Method</a:t>
            </a:r>
            <a:endParaRPr b="0" i="0" sz="1200" u="none" cap="none" strike="noStrike">
              <a:solidFill>
                <a:srgbClr val="1D1D1B"/>
              </a:solidFill>
              <a:latin typeface="Arial"/>
              <a:ea typeface="Arial"/>
              <a:cs typeface="Arial"/>
              <a:sym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3" name="Shape 723"/>
        <p:cNvGrpSpPr/>
        <p:nvPr/>
      </p:nvGrpSpPr>
      <p:grpSpPr>
        <a:xfrm>
          <a:off x="0" y="0"/>
          <a:ext cx="0" cy="0"/>
          <a:chOff x="0" y="0"/>
          <a:chExt cx="0" cy="0"/>
        </a:xfrm>
      </p:grpSpPr>
      <p:sp>
        <p:nvSpPr>
          <p:cNvPr id="724" name="Google Shape;724;p34"/>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pic>
        <p:nvPicPr>
          <p:cNvPr id="725" name="Google Shape;725;p34"/>
          <p:cNvPicPr preferRelativeResize="0"/>
          <p:nvPr/>
        </p:nvPicPr>
        <p:blipFill rotWithShape="1">
          <a:blip r:embed="rId3">
            <a:alphaModFix/>
          </a:blip>
          <a:srcRect b="0" l="0" r="0" t="0"/>
          <a:stretch/>
        </p:blipFill>
        <p:spPr>
          <a:xfrm>
            <a:off x="2914672" y="847725"/>
            <a:ext cx="2697399" cy="3819526"/>
          </a:xfrm>
          <a:prstGeom prst="rect">
            <a:avLst/>
          </a:prstGeom>
          <a:noFill/>
          <a:ln>
            <a:noFill/>
          </a:ln>
        </p:spPr>
      </p:pic>
      <p:pic>
        <p:nvPicPr>
          <p:cNvPr id="726" name="Google Shape;726;p34"/>
          <p:cNvPicPr preferRelativeResize="0"/>
          <p:nvPr/>
        </p:nvPicPr>
        <p:blipFill rotWithShape="1">
          <a:blip r:embed="rId4">
            <a:alphaModFix/>
          </a:blip>
          <a:srcRect b="10443" l="0" r="0" t="10491"/>
          <a:stretch/>
        </p:blipFill>
        <p:spPr>
          <a:xfrm>
            <a:off x="5901707" y="847725"/>
            <a:ext cx="2717014" cy="3819525"/>
          </a:xfrm>
          <a:prstGeom prst="rect">
            <a:avLst/>
          </a:prstGeom>
          <a:noFill/>
          <a:ln>
            <a:noFill/>
          </a:ln>
        </p:spPr>
      </p:pic>
      <p:sp>
        <p:nvSpPr>
          <p:cNvPr id="727" name="Google Shape;727;p34"/>
          <p:cNvSpPr/>
          <p:nvPr/>
        </p:nvSpPr>
        <p:spPr>
          <a:xfrm>
            <a:off x="2824800" y="4556022"/>
            <a:ext cx="2999100" cy="361607"/>
          </a:xfrm>
          <a:prstGeom prst="rect">
            <a:avLst/>
          </a:prstGeom>
          <a:noFill/>
          <a:ln>
            <a:noFill/>
          </a:ln>
        </p:spPr>
        <p:txBody>
          <a:bodyPr anchorCtr="0" anchor="t" bIns="91425" lIns="90000" spcFirstLastPara="1" rIns="90000" wrap="square" tIns="91425">
            <a:spAutoFit/>
          </a:bodyPr>
          <a:lstStyle/>
          <a:p>
            <a:pPr indent="0" lvl="0" marL="0" marR="0" rtl="0" algn="l">
              <a:lnSpc>
                <a:spcPct val="115000"/>
              </a:lnSpc>
              <a:spcBef>
                <a:spcPts val="0"/>
              </a:spcBef>
              <a:spcAft>
                <a:spcPts val="0"/>
              </a:spcAft>
              <a:buClr>
                <a:srgbClr val="000000"/>
              </a:buClr>
              <a:buSzPts val="1000"/>
              <a:buFont typeface="Arial"/>
              <a:buNone/>
            </a:pPr>
            <a:r>
              <a:rPr b="0" i="0" lang="es-ES" sz="1000" u="sng" cap="none" strike="noStrike">
                <a:solidFill>
                  <a:schemeClr val="dk2"/>
                </a:solidFill>
                <a:latin typeface="Arial"/>
                <a:ea typeface="Arial"/>
                <a:cs typeface="Arial"/>
                <a:sym typeface="Arial"/>
                <a:hlinkClick r:id="rId5">
                  <a:extLst>
                    <a:ext uri="{A12FA001-AC4F-418D-AE19-62706E023703}">
                      <ahyp:hlinkClr val="tx"/>
                    </a:ext>
                  </a:extLst>
                </a:hlinkClick>
              </a:rPr>
              <a:t>National Online Safety</a:t>
            </a:r>
            <a:endParaRPr b="0" i="0" sz="1000" u="none" cap="none" strike="noStrike">
              <a:solidFill>
                <a:schemeClr val="dk2"/>
              </a:solidFill>
              <a:latin typeface="Arial"/>
              <a:ea typeface="Arial"/>
              <a:cs typeface="Arial"/>
              <a:sym typeface="Arial"/>
            </a:endParaRPr>
          </a:p>
        </p:txBody>
      </p:sp>
      <p:sp>
        <p:nvSpPr>
          <p:cNvPr id="728" name="Google Shape;728;p34"/>
          <p:cNvSpPr/>
          <p:nvPr/>
        </p:nvSpPr>
        <p:spPr>
          <a:xfrm>
            <a:off x="5817550" y="4562372"/>
            <a:ext cx="2999100" cy="361607"/>
          </a:xfrm>
          <a:prstGeom prst="rect">
            <a:avLst/>
          </a:prstGeom>
          <a:noFill/>
          <a:ln>
            <a:noFill/>
          </a:ln>
        </p:spPr>
        <p:txBody>
          <a:bodyPr anchorCtr="0" anchor="t" bIns="91425" lIns="90000" spcFirstLastPara="1" rIns="90000" wrap="square" tIns="91425">
            <a:spAutoFit/>
          </a:bodyPr>
          <a:lstStyle/>
          <a:p>
            <a:pPr indent="0" lvl="0" marL="0" marR="0" rtl="0" algn="l">
              <a:lnSpc>
                <a:spcPct val="115000"/>
              </a:lnSpc>
              <a:spcBef>
                <a:spcPts val="0"/>
              </a:spcBef>
              <a:spcAft>
                <a:spcPts val="0"/>
              </a:spcAft>
              <a:buClr>
                <a:srgbClr val="000000"/>
              </a:buClr>
              <a:buSzPts val="1000"/>
              <a:buFont typeface="Arial"/>
              <a:buNone/>
            </a:pPr>
            <a:r>
              <a:rPr b="0" i="0" lang="es-ES" sz="1000" u="sng" cap="none" strike="noStrike">
                <a:solidFill>
                  <a:schemeClr val="dk2"/>
                </a:solidFill>
                <a:latin typeface="Arial"/>
                <a:ea typeface="Arial"/>
                <a:cs typeface="Arial"/>
                <a:sym typeface="Arial"/>
                <a:hlinkClick r:id="rId6">
                  <a:extLst>
                    <a:ext uri="{A12FA001-AC4F-418D-AE19-62706E023703}">
                      <ahyp:hlinkClr val="tx"/>
                    </a:ext>
                  </a:extLst>
                </a:hlinkClick>
              </a:rPr>
              <a:t>National Online Safety</a:t>
            </a:r>
            <a:endParaRPr b="0" i="0" sz="1000" u="none" cap="none" strike="noStrike">
              <a:solidFill>
                <a:schemeClr val="dk2"/>
              </a:solidFill>
              <a:latin typeface="Arial"/>
              <a:ea typeface="Arial"/>
              <a:cs typeface="Arial"/>
              <a:sym typeface="Arial"/>
            </a:endParaRPr>
          </a:p>
        </p:txBody>
      </p:sp>
      <p:sp>
        <p:nvSpPr>
          <p:cNvPr id="729" name="Google Shape;729;p34"/>
          <p:cNvSpPr txBox="1"/>
          <p:nvPr/>
        </p:nvSpPr>
        <p:spPr>
          <a:xfrm>
            <a:off x="539750" y="1481175"/>
            <a:ext cx="2154000" cy="30702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chemeClr val="lt2"/>
              </a:buClr>
              <a:buSzPts val="1800"/>
              <a:buFont typeface="Roboto"/>
              <a:buNone/>
            </a:pPr>
            <a:r>
              <a:rPr b="1" i="0" lang="es-ES" sz="1400" u="none" cap="none" strike="noStrike">
                <a:solidFill>
                  <a:srgbClr val="C00000"/>
                </a:solidFill>
                <a:latin typeface="Arial"/>
                <a:ea typeface="Arial"/>
                <a:cs typeface="Arial"/>
                <a:sym typeface="Arial"/>
              </a:rPr>
              <a:t>Analysis of examples</a:t>
            </a:r>
            <a:endParaRPr b="0" i="0" sz="14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chemeClr val="lt2"/>
              </a:buClr>
              <a:buSzPts val="1800"/>
              <a:buFont typeface="Roboto"/>
              <a:buNone/>
            </a:pPr>
            <a:r>
              <a:t/>
            </a:r>
            <a:endParaRPr b="1" i="0" sz="1400" u="none" cap="none" strike="noStrike">
              <a:solidFill>
                <a:srgbClr val="C00000"/>
              </a:solidFill>
              <a:latin typeface="Arial"/>
              <a:ea typeface="Arial"/>
              <a:cs typeface="Arial"/>
              <a:sym typeface="Arial"/>
            </a:endParaRPr>
          </a:p>
          <a:p>
            <a:pPr indent="0" lvl="0" marL="0" marR="0" rtl="0" algn="l">
              <a:lnSpc>
                <a:spcPct val="115000"/>
              </a:lnSpc>
              <a:spcBef>
                <a:spcPts val="0"/>
              </a:spcBef>
              <a:spcAft>
                <a:spcPts val="0"/>
              </a:spcAft>
              <a:buClr>
                <a:schemeClr val="lt2"/>
              </a:buClr>
              <a:buSzPts val="1800"/>
              <a:buFont typeface="Roboto"/>
              <a:buNone/>
            </a:pPr>
            <a:r>
              <a:rPr b="1" i="0" lang="es-ES" sz="1400" u="none" cap="none" strike="noStrike">
                <a:solidFill>
                  <a:schemeClr val="dk2"/>
                </a:solidFill>
                <a:latin typeface="Arial"/>
                <a:ea typeface="Arial"/>
                <a:cs typeface="Arial"/>
                <a:sym typeface="Arial"/>
              </a:rPr>
              <a:t>Example Section I</a:t>
            </a:r>
            <a:endParaRPr b="0" i="0" sz="14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chemeClr val="lt2"/>
              </a:buClr>
              <a:buSzPts val="1800"/>
              <a:buFont typeface="Roboto"/>
              <a:buNone/>
            </a:pPr>
            <a:r>
              <a:t/>
            </a:r>
            <a:endParaRPr b="0" i="0" sz="1400" u="none" cap="none" strike="noStrike">
              <a:solidFill>
                <a:schemeClr val="dk2"/>
              </a:solidFill>
              <a:latin typeface="Arial"/>
              <a:ea typeface="Arial"/>
              <a:cs typeface="Arial"/>
              <a:sym typeface="Arial"/>
            </a:endParaRPr>
          </a:p>
          <a:p>
            <a:pPr indent="0" lvl="0" marL="0" marR="0" rtl="0" algn="l">
              <a:lnSpc>
                <a:spcPct val="115000"/>
              </a:lnSpc>
              <a:spcBef>
                <a:spcPts val="0"/>
              </a:spcBef>
              <a:spcAft>
                <a:spcPts val="0"/>
              </a:spcAft>
              <a:buClr>
                <a:schemeClr val="lt2"/>
              </a:buClr>
              <a:buSzPts val="1800"/>
              <a:buFont typeface="Roboto"/>
              <a:buNone/>
            </a:pPr>
            <a:r>
              <a:rPr b="0" i="0" lang="es-ES" sz="1400" u="none" cap="none" strike="noStrike">
                <a:solidFill>
                  <a:schemeClr val="dk2"/>
                </a:solidFill>
                <a:latin typeface="Arial"/>
                <a:ea typeface="Arial"/>
                <a:cs typeface="Arial"/>
                <a:sym typeface="Arial"/>
              </a:rPr>
              <a:t>Structure.</a:t>
            </a:r>
            <a:endParaRPr b="0" i="0" sz="1400" u="none" cap="none" strike="noStrike">
              <a:solidFill>
                <a:schemeClr val="dk2"/>
              </a:solidFill>
              <a:latin typeface="Arial"/>
              <a:ea typeface="Arial"/>
              <a:cs typeface="Arial"/>
              <a:sym typeface="Arial"/>
            </a:endParaRPr>
          </a:p>
          <a:p>
            <a:pPr indent="0" lvl="0" marL="0" marR="0" rtl="0" algn="l">
              <a:lnSpc>
                <a:spcPct val="115000"/>
              </a:lnSpc>
              <a:spcBef>
                <a:spcPts val="0"/>
              </a:spcBef>
              <a:spcAft>
                <a:spcPts val="0"/>
              </a:spcAft>
              <a:buClr>
                <a:schemeClr val="lt2"/>
              </a:buClr>
              <a:buSzPts val="1800"/>
              <a:buFont typeface="Roboto"/>
              <a:buNone/>
            </a:pPr>
            <a:r>
              <a:rPr b="0" i="0" lang="es-ES" sz="1400" u="none" cap="none" strike="noStrike">
                <a:solidFill>
                  <a:schemeClr val="dk2"/>
                </a:solidFill>
                <a:latin typeface="Arial"/>
                <a:ea typeface="Arial"/>
                <a:cs typeface="Arial"/>
                <a:sym typeface="Arial"/>
              </a:rPr>
              <a:t>Colours.</a:t>
            </a:r>
            <a:endParaRPr b="0" i="0" sz="1400" u="none" cap="none" strike="noStrike">
              <a:solidFill>
                <a:schemeClr val="dk2"/>
              </a:solidFill>
              <a:latin typeface="Arial"/>
              <a:ea typeface="Arial"/>
              <a:cs typeface="Arial"/>
              <a:sym typeface="Arial"/>
            </a:endParaRPr>
          </a:p>
          <a:p>
            <a:pPr indent="0" lvl="0" marL="0" marR="0" rtl="0" algn="l">
              <a:lnSpc>
                <a:spcPct val="115000"/>
              </a:lnSpc>
              <a:spcBef>
                <a:spcPts val="0"/>
              </a:spcBef>
              <a:spcAft>
                <a:spcPts val="0"/>
              </a:spcAft>
              <a:buClr>
                <a:schemeClr val="lt2"/>
              </a:buClr>
              <a:buSzPts val="1800"/>
              <a:buFont typeface="Roboto"/>
              <a:buNone/>
            </a:pPr>
            <a:r>
              <a:rPr b="0" i="0" lang="es-ES" sz="1400" u="none" cap="none" strike="noStrike">
                <a:solidFill>
                  <a:schemeClr val="dk2"/>
                </a:solidFill>
                <a:latin typeface="Arial"/>
                <a:ea typeface="Arial"/>
                <a:cs typeface="Arial"/>
                <a:sym typeface="Arial"/>
              </a:rPr>
              <a:t>Questions.</a:t>
            </a:r>
            <a:endParaRPr b="0" i="0" sz="1400" u="none" cap="none" strike="noStrike">
              <a:solidFill>
                <a:schemeClr val="dk2"/>
              </a:solidFill>
              <a:latin typeface="Arial"/>
              <a:ea typeface="Arial"/>
              <a:cs typeface="Arial"/>
              <a:sym typeface="Arial"/>
            </a:endParaRPr>
          </a:p>
          <a:p>
            <a:pPr indent="0" lvl="0" marL="0" marR="0" rtl="0" algn="l">
              <a:lnSpc>
                <a:spcPct val="115000"/>
              </a:lnSpc>
              <a:spcBef>
                <a:spcPts val="0"/>
              </a:spcBef>
              <a:spcAft>
                <a:spcPts val="0"/>
              </a:spcAft>
              <a:buClr>
                <a:schemeClr val="lt2"/>
              </a:buClr>
              <a:buSzPts val="1800"/>
              <a:buFont typeface="Roboto"/>
              <a:buNone/>
            </a:pPr>
            <a:r>
              <a:rPr b="0" i="0" lang="es-ES" sz="1400" u="none" cap="none" strike="noStrike">
                <a:solidFill>
                  <a:schemeClr val="dk2"/>
                </a:solidFill>
                <a:latin typeface="Arial"/>
                <a:ea typeface="Arial"/>
                <a:cs typeface="Arial"/>
                <a:sym typeface="Arial"/>
              </a:rPr>
              <a:t>Design.</a:t>
            </a:r>
            <a:endParaRPr b="0" i="0" sz="1400" u="none" cap="none" strike="noStrike">
              <a:solidFill>
                <a:schemeClr val="dk2"/>
              </a:solidFill>
              <a:latin typeface="Arial"/>
              <a:ea typeface="Arial"/>
              <a:cs typeface="Arial"/>
              <a:sym typeface="Arial"/>
            </a:endParaRPr>
          </a:p>
          <a:p>
            <a:pPr indent="0" lvl="0" marL="0" marR="0" rtl="0" algn="l">
              <a:lnSpc>
                <a:spcPct val="115000"/>
              </a:lnSpc>
              <a:spcBef>
                <a:spcPts val="0"/>
              </a:spcBef>
              <a:spcAft>
                <a:spcPts val="0"/>
              </a:spcAft>
              <a:buClr>
                <a:schemeClr val="lt2"/>
              </a:buClr>
              <a:buSzPts val="1800"/>
              <a:buFont typeface="Roboto"/>
              <a:buNone/>
            </a:pPr>
            <a:r>
              <a:rPr b="0" i="0" lang="es-ES" sz="1400" u="none" cap="none" strike="noStrike">
                <a:solidFill>
                  <a:schemeClr val="dk2"/>
                </a:solidFill>
                <a:latin typeface="Arial"/>
                <a:ea typeface="Arial"/>
                <a:cs typeface="Arial"/>
                <a:sym typeface="Arial"/>
              </a:rPr>
              <a:t>Tailored to the target audience.</a:t>
            </a:r>
            <a:endParaRPr b="0" i="0" sz="1400" u="none" cap="none" strike="noStrike">
              <a:solidFill>
                <a:schemeClr val="dk2"/>
              </a:solidFill>
              <a:latin typeface="Arial"/>
              <a:ea typeface="Arial"/>
              <a:cs typeface="Arial"/>
              <a:sym typeface="Arial"/>
            </a:endParaRPr>
          </a:p>
          <a:p>
            <a:pPr indent="0" lvl="0" marL="0" marR="0" rtl="0" algn="l">
              <a:lnSpc>
                <a:spcPct val="115000"/>
              </a:lnSpc>
              <a:spcBef>
                <a:spcPts val="0"/>
              </a:spcBef>
              <a:spcAft>
                <a:spcPts val="0"/>
              </a:spcAft>
              <a:buClr>
                <a:schemeClr val="lt2"/>
              </a:buClr>
              <a:buSzPts val="1800"/>
              <a:buFont typeface="Roboto"/>
              <a:buNone/>
            </a:pPr>
            <a:r>
              <a:t/>
            </a:r>
            <a:endParaRPr b="0" i="0" sz="1400" u="none" cap="none" strike="noStrike">
              <a:solidFill>
                <a:schemeClr val="dk2"/>
              </a:solidFill>
              <a:latin typeface="Arial"/>
              <a:ea typeface="Arial"/>
              <a:cs typeface="Arial"/>
              <a:sym typeface="Arial"/>
            </a:endParaRPr>
          </a:p>
          <a:p>
            <a:pPr indent="0" lvl="0" marL="0" marR="0" rtl="0" algn="l">
              <a:lnSpc>
                <a:spcPct val="115000"/>
              </a:lnSpc>
              <a:spcBef>
                <a:spcPts val="0"/>
              </a:spcBef>
              <a:spcAft>
                <a:spcPts val="0"/>
              </a:spcAft>
              <a:buClr>
                <a:schemeClr val="lt2"/>
              </a:buClr>
              <a:buSzPts val="1800"/>
              <a:buFont typeface="Roboto"/>
              <a:buNone/>
            </a:pPr>
            <a:r>
              <a:t/>
            </a:r>
            <a:endParaRPr b="0" i="0" sz="1400" u="none" cap="none" strike="noStrike">
              <a:solidFill>
                <a:schemeClr val="dk2"/>
              </a:solidFill>
              <a:latin typeface="Arial"/>
              <a:ea typeface="Arial"/>
              <a:cs typeface="Arial"/>
              <a:sym typeface="Arial"/>
            </a:endParaRPr>
          </a:p>
          <a:p>
            <a:pPr indent="0" lvl="0" marL="0" marR="0" rtl="0" algn="l">
              <a:lnSpc>
                <a:spcPct val="115000"/>
              </a:lnSpc>
              <a:spcBef>
                <a:spcPts val="0"/>
              </a:spcBef>
              <a:spcAft>
                <a:spcPts val="0"/>
              </a:spcAft>
              <a:buClr>
                <a:schemeClr val="lt2"/>
              </a:buClr>
              <a:buSzPts val="1800"/>
              <a:buFont typeface="Roboto"/>
              <a:buNone/>
            </a:pPr>
            <a:r>
              <a:t/>
            </a:r>
            <a:endParaRPr b="0" i="0" sz="1400" u="none" cap="none" strike="noStrike">
              <a:solidFill>
                <a:schemeClr val="dk2"/>
              </a:solidFill>
              <a:latin typeface="Arial"/>
              <a:ea typeface="Arial"/>
              <a:cs typeface="Arial"/>
              <a:sym typeface="Arial"/>
            </a:endParaRPr>
          </a:p>
        </p:txBody>
      </p:sp>
      <p:sp>
        <p:nvSpPr>
          <p:cNvPr id="730" name="Google Shape;730;p34"/>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chemeClr val="dk2"/>
                </a:solidFill>
                <a:latin typeface="Arial"/>
                <a:ea typeface="Arial"/>
                <a:cs typeface="Arial"/>
                <a:sym typeface="Arial"/>
              </a:rPr>
              <a:t>Scientific communication</a:t>
            </a:r>
            <a:endParaRPr b="0" i="0" sz="1400" u="none" cap="none" strike="noStrike">
              <a:solidFill>
                <a:srgbClr val="000000"/>
              </a:solidFill>
              <a:latin typeface="Arial"/>
              <a:ea typeface="Arial"/>
              <a:cs typeface="Arial"/>
              <a:sym typeface="Arial"/>
            </a:endParaRPr>
          </a:p>
        </p:txBody>
      </p:sp>
      <p:sp>
        <p:nvSpPr>
          <p:cNvPr id="731" name="Google Shape;731;p34"/>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0" i="0" lang="es-ES" sz="1200" u="none" cap="none" strike="noStrike">
                <a:solidFill>
                  <a:srgbClr val="8D8D8D"/>
                </a:solidFill>
                <a:latin typeface="Arial"/>
                <a:ea typeface="Arial"/>
                <a:cs typeface="Arial"/>
                <a:sym typeface="Arial"/>
              </a:rPr>
              <a:t>Saving my territory </a:t>
            </a:r>
            <a:r>
              <a:rPr b="0" i="0" lang="es-ES" sz="1200" u="none" cap="none" strike="noStrike">
                <a:solidFill>
                  <a:srgbClr val="1D1D1B"/>
                </a:solidFill>
                <a:latin typeface="Arial"/>
                <a:ea typeface="Arial"/>
                <a:cs typeface="Arial"/>
                <a:sym typeface="Arial"/>
              </a:rPr>
              <a:t>- Research and the Scientific Method</a:t>
            </a:r>
            <a:endParaRPr b="0" i="0" sz="1200" u="none" cap="none" strike="noStrike">
              <a:solidFill>
                <a:srgbClr val="1D1D1B"/>
              </a:solidFill>
              <a:latin typeface="Arial"/>
              <a:ea typeface="Arial"/>
              <a:cs typeface="Arial"/>
              <a:sym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5" name="Shape 735"/>
        <p:cNvGrpSpPr/>
        <p:nvPr/>
      </p:nvGrpSpPr>
      <p:grpSpPr>
        <a:xfrm>
          <a:off x="0" y="0"/>
          <a:ext cx="0" cy="0"/>
          <a:chOff x="0" y="0"/>
          <a:chExt cx="0" cy="0"/>
        </a:xfrm>
      </p:grpSpPr>
      <p:sp>
        <p:nvSpPr>
          <p:cNvPr id="736" name="Google Shape;736;p35"/>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737" name="Google Shape;737;p35"/>
          <p:cNvSpPr txBox="1"/>
          <p:nvPr>
            <p:ph idx="4294967295" type="body"/>
          </p:nvPr>
        </p:nvSpPr>
        <p:spPr>
          <a:xfrm>
            <a:off x="539749" y="1481176"/>
            <a:ext cx="2176994" cy="3070187"/>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lt2"/>
              </a:buClr>
              <a:buSzPts val="1800"/>
              <a:buFont typeface="Roboto"/>
              <a:buNone/>
            </a:pPr>
            <a:r>
              <a:rPr b="1" lang="es-ES" sz="1400">
                <a:solidFill>
                  <a:srgbClr val="C00000"/>
                </a:solidFill>
                <a:latin typeface="Arial"/>
                <a:ea typeface="Arial"/>
                <a:cs typeface="Arial"/>
                <a:sym typeface="Arial"/>
              </a:rPr>
              <a:t>Analysis of examples</a:t>
            </a:r>
            <a:endParaRPr sz="1400">
              <a:solidFill>
                <a:srgbClr val="000000"/>
              </a:solidFill>
              <a:latin typeface="Arial"/>
              <a:ea typeface="Arial"/>
              <a:cs typeface="Arial"/>
              <a:sym typeface="Arial"/>
            </a:endParaRPr>
          </a:p>
          <a:p>
            <a:pPr indent="0" lvl="0" marL="0" rtl="0" algn="l">
              <a:lnSpc>
                <a:spcPct val="115000"/>
              </a:lnSpc>
              <a:spcBef>
                <a:spcPts val="0"/>
              </a:spcBef>
              <a:spcAft>
                <a:spcPts val="0"/>
              </a:spcAft>
              <a:buClr>
                <a:schemeClr val="lt2"/>
              </a:buClr>
              <a:buSzPts val="1800"/>
              <a:buFont typeface="Roboto"/>
              <a:buNone/>
            </a:pPr>
            <a:r>
              <a:t/>
            </a:r>
            <a:endParaRPr b="1" sz="1400">
              <a:solidFill>
                <a:srgbClr val="C00000"/>
              </a:solidFill>
              <a:latin typeface="Arial"/>
              <a:ea typeface="Arial"/>
              <a:cs typeface="Arial"/>
              <a:sym typeface="Arial"/>
            </a:endParaRPr>
          </a:p>
          <a:p>
            <a:pPr indent="0" lvl="0" marL="0" rtl="0" algn="l">
              <a:lnSpc>
                <a:spcPct val="115000"/>
              </a:lnSpc>
              <a:spcBef>
                <a:spcPts val="0"/>
              </a:spcBef>
              <a:spcAft>
                <a:spcPts val="0"/>
              </a:spcAft>
              <a:buSzPts val="1800"/>
              <a:buNone/>
            </a:pPr>
            <a:r>
              <a:rPr b="1" lang="es-ES" sz="1400">
                <a:solidFill>
                  <a:schemeClr val="dk2"/>
                </a:solidFill>
                <a:latin typeface="Arial"/>
                <a:ea typeface="Arial"/>
                <a:cs typeface="Arial"/>
                <a:sym typeface="Arial"/>
              </a:rPr>
              <a:t>Example Section II</a:t>
            </a:r>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Structure with two different positions.</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Care taken with the text, different styles.</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Target audience.</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Logo and header.</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p:txBody>
      </p:sp>
      <p:sp>
        <p:nvSpPr>
          <p:cNvPr id="738" name="Google Shape;738;p35"/>
          <p:cNvSpPr/>
          <p:nvPr/>
        </p:nvSpPr>
        <p:spPr>
          <a:xfrm>
            <a:off x="2914650" y="4551363"/>
            <a:ext cx="2999100" cy="338524"/>
          </a:xfrm>
          <a:prstGeom prst="rect">
            <a:avLst/>
          </a:prstGeom>
          <a:noFill/>
          <a:ln>
            <a:noFill/>
          </a:ln>
        </p:spPr>
        <p:txBody>
          <a:bodyPr anchorCtr="0" anchor="t" bIns="91425" lIns="90000" spcFirstLastPara="1" rIns="90000" wrap="square" tIns="91425">
            <a:spAutoFit/>
          </a:bodyPr>
          <a:lstStyle/>
          <a:p>
            <a:pPr indent="0" lvl="0" marL="0" marR="0" rtl="0" algn="l">
              <a:lnSpc>
                <a:spcPct val="100000"/>
              </a:lnSpc>
              <a:spcBef>
                <a:spcPts val="0"/>
              </a:spcBef>
              <a:spcAft>
                <a:spcPts val="0"/>
              </a:spcAft>
              <a:buClr>
                <a:srgbClr val="000000"/>
              </a:buClr>
              <a:buSzPts val="1000"/>
              <a:buFont typeface="Arial"/>
              <a:buNone/>
            </a:pPr>
            <a:r>
              <a:rPr b="0" i="0" lang="es-ES" sz="1000" u="sng" cap="none" strike="noStrike">
                <a:solidFill>
                  <a:schemeClr val="dk2"/>
                </a:solidFill>
                <a:latin typeface="Arial"/>
                <a:ea typeface="Arial"/>
                <a:cs typeface="Arial"/>
                <a:sym typeface="Arial"/>
                <a:hlinkClick r:id="rId3">
                  <a:extLst>
                    <a:ext uri="{A12FA001-AC4F-418D-AE19-62706E023703}">
                      <ahyp:hlinkClr val="tx"/>
                    </a:ext>
                  </a:extLst>
                </a:hlinkClick>
              </a:rPr>
              <a:t>Jesús Antonio Francisco Ramírez</a:t>
            </a:r>
            <a:endParaRPr b="0" i="0" sz="1000" u="sng" cap="none" strike="noStrike">
              <a:solidFill>
                <a:schemeClr val="dk2"/>
              </a:solidFill>
              <a:latin typeface="Arial"/>
              <a:ea typeface="Arial"/>
              <a:cs typeface="Arial"/>
              <a:sym typeface="Arial"/>
            </a:endParaRPr>
          </a:p>
        </p:txBody>
      </p:sp>
      <p:pic>
        <p:nvPicPr>
          <p:cNvPr id="739" name="Google Shape;739;p35"/>
          <p:cNvPicPr preferRelativeResize="0"/>
          <p:nvPr/>
        </p:nvPicPr>
        <p:blipFill rotWithShape="1">
          <a:blip r:embed="rId4">
            <a:alphaModFix/>
          </a:blip>
          <a:srcRect b="0" l="0" r="0" t="0"/>
          <a:stretch/>
        </p:blipFill>
        <p:spPr>
          <a:xfrm>
            <a:off x="6000992" y="869931"/>
            <a:ext cx="2635008" cy="3730846"/>
          </a:xfrm>
          <a:prstGeom prst="rect">
            <a:avLst/>
          </a:prstGeom>
          <a:noFill/>
          <a:ln>
            <a:noFill/>
          </a:ln>
        </p:spPr>
      </p:pic>
      <p:sp>
        <p:nvSpPr>
          <p:cNvPr id="740" name="Google Shape;740;p35"/>
          <p:cNvSpPr/>
          <p:nvPr/>
        </p:nvSpPr>
        <p:spPr>
          <a:xfrm>
            <a:off x="5921637" y="4551363"/>
            <a:ext cx="2999100" cy="338524"/>
          </a:xfrm>
          <a:prstGeom prst="rect">
            <a:avLst/>
          </a:prstGeom>
          <a:noFill/>
          <a:ln>
            <a:noFill/>
          </a:ln>
        </p:spPr>
        <p:txBody>
          <a:bodyPr anchorCtr="0" anchor="t" bIns="91425" lIns="90000" spcFirstLastPara="1" rIns="90000" wrap="square" tIns="91425">
            <a:spAutoFit/>
          </a:bodyPr>
          <a:lstStyle/>
          <a:p>
            <a:pPr indent="0" lvl="0" marL="0" marR="0" rtl="0" algn="l">
              <a:lnSpc>
                <a:spcPct val="100000"/>
              </a:lnSpc>
              <a:spcBef>
                <a:spcPts val="0"/>
              </a:spcBef>
              <a:spcAft>
                <a:spcPts val="0"/>
              </a:spcAft>
              <a:buClr>
                <a:srgbClr val="000000"/>
              </a:buClr>
              <a:buSzPts val="1000"/>
              <a:buFont typeface="Arial"/>
              <a:buNone/>
            </a:pPr>
            <a:r>
              <a:rPr b="0" i="0" lang="es-ES" sz="1000" u="sng" cap="none" strike="noStrike">
                <a:solidFill>
                  <a:schemeClr val="dk2"/>
                </a:solidFill>
                <a:latin typeface="Arial"/>
                <a:ea typeface="Arial"/>
                <a:cs typeface="Arial"/>
                <a:sym typeface="Arial"/>
              </a:rPr>
              <a:t>Ministry</a:t>
            </a:r>
            <a:endParaRPr b="0" i="0" sz="1000" u="sng" cap="none" strike="noStrike">
              <a:solidFill>
                <a:schemeClr val="dk2"/>
              </a:solidFill>
              <a:latin typeface="Arial"/>
              <a:ea typeface="Arial"/>
              <a:cs typeface="Arial"/>
              <a:sym typeface="Arial"/>
            </a:endParaRPr>
          </a:p>
        </p:txBody>
      </p:sp>
      <p:pic>
        <p:nvPicPr>
          <p:cNvPr id="741" name="Google Shape;741;p35"/>
          <p:cNvPicPr preferRelativeResize="0"/>
          <p:nvPr/>
        </p:nvPicPr>
        <p:blipFill rotWithShape="1">
          <a:blip r:embed="rId5">
            <a:alphaModFix/>
          </a:blip>
          <a:srcRect b="0" l="0" r="0" t="0"/>
          <a:stretch/>
        </p:blipFill>
        <p:spPr>
          <a:xfrm>
            <a:off x="3005450" y="1036486"/>
            <a:ext cx="2673207" cy="3564290"/>
          </a:xfrm>
          <a:prstGeom prst="rect">
            <a:avLst/>
          </a:prstGeom>
          <a:noFill/>
          <a:ln>
            <a:noFill/>
          </a:ln>
        </p:spPr>
      </p:pic>
      <p:sp>
        <p:nvSpPr>
          <p:cNvPr id="742" name="Google Shape;742;p35"/>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chemeClr val="dk2"/>
                </a:solidFill>
                <a:latin typeface="Arial"/>
                <a:ea typeface="Arial"/>
                <a:cs typeface="Arial"/>
                <a:sym typeface="Arial"/>
              </a:rPr>
              <a:t>Scientific communication</a:t>
            </a:r>
            <a:endParaRPr b="0" i="0" sz="1400" u="none" cap="none" strike="noStrike">
              <a:solidFill>
                <a:srgbClr val="000000"/>
              </a:solidFill>
              <a:latin typeface="Arial"/>
              <a:ea typeface="Arial"/>
              <a:cs typeface="Arial"/>
              <a:sym typeface="Arial"/>
            </a:endParaRPr>
          </a:p>
        </p:txBody>
      </p:sp>
      <p:sp>
        <p:nvSpPr>
          <p:cNvPr id="743" name="Google Shape;743;p35"/>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0" i="0" lang="es-ES" sz="1200" u="none" cap="none" strike="noStrike">
                <a:solidFill>
                  <a:srgbClr val="8D8D8D"/>
                </a:solidFill>
                <a:latin typeface="Arial"/>
                <a:ea typeface="Arial"/>
                <a:cs typeface="Arial"/>
                <a:sym typeface="Arial"/>
              </a:rPr>
              <a:t>Saving my territory </a:t>
            </a:r>
            <a:r>
              <a:rPr b="0" i="0" lang="es-ES" sz="1200" u="none" cap="none" strike="noStrike">
                <a:solidFill>
                  <a:srgbClr val="1D1D1B"/>
                </a:solidFill>
                <a:latin typeface="Arial"/>
                <a:ea typeface="Arial"/>
                <a:cs typeface="Arial"/>
                <a:sym typeface="Arial"/>
              </a:rPr>
              <a:t>- Research and the Scientific Method</a:t>
            </a:r>
            <a:endParaRPr b="0" i="0" sz="1200" u="none" cap="none" strike="noStrike">
              <a:solidFill>
                <a:srgbClr val="1D1D1B"/>
              </a:solidFill>
              <a:latin typeface="Arial"/>
              <a:ea typeface="Arial"/>
              <a:cs typeface="Arial"/>
              <a:sym typeface="Arial"/>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7" name="Shape 747"/>
        <p:cNvGrpSpPr/>
        <p:nvPr/>
      </p:nvGrpSpPr>
      <p:grpSpPr>
        <a:xfrm>
          <a:off x="0" y="0"/>
          <a:ext cx="0" cy="0"/>
          <a:chOff x="0" y="0"/>
          <a:chExt cx="0" cy="0"/>
        </a:xfrm>
      </p:grpSpPr>
      <p:sp>
        <p:nvSpPr>
          <p:cNvPr id="748" name="Google Shape;748;p36"/>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749" name="Google Shape;749;p36"/>
          <p:cNvSpPr txBox="1"/>
          <p:nvPr>
            <p:ph idx="4294967295" type="body"/>
          </p:nvPr>
        </p:nvSpPr>
        <p:spPr>
          <a:xfrm>
            <a:off x="539749" y="1481176"/>
            <a:ext cx="2230608" cy="3070187"/>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b="1" lang="es-ES" sz="1400">
                <a:solidFill>
                  <a:srgbClr val="C00000"/>
                </a:solidFill>
                <a:latin typeface="Arial"/>
                <a:ea typeface="Arial"/>
                <a:cs typeface="Arial"/>
                <a:sym typeface="Arial"/>
              </a:rPr>
              <a:t>Analysis of examples</a:t>
            </a:r>
            <a:endParaRPr sz="1400">
              <a:solidFill>
                <a:srgbClr val="000000"/>
              </a:solidFill>
              <a:latin typeface="Arial"/>
              <a:ea typeface="Arial"/>
              <a:cs typeface="Arial"/>
              <a:sym typeface="Arial"/>
            </a:endParaRPr>
          </a:p>
          <a:p>
            <a:pPr indent="0" lvl="0" marL="0" rtl="0" algn="l">
              <a:lnSpc>
                <a:spcPct val="115000"/>
              </a:lnSpc>
              <a:spcBef>
                <a:spcPts val="0"/>
              </a:spcBef>
              <a:spcAft>
                <a:spcPts val="0"/>
              </a:spcAft>
              <a:buClr>
                <a:srgbClr val="000000"/>
              </a:buClr>
              <a:buSzPts val="1800"/>
              <a:buFont typeface="Arial"/>
              <a:buNone/>
            </a:pPr>
            <a:r>
              <a:t/>
            </a:r>
            <a:endParaRPr b="1" sz="1400">
              <a:solidFill>
                <a:srgbClr val="C00000"/>
              </a:solidFill>
              <a:latin typeface="Arial"/>
              <a:ea typeface="Arial"/>
              <a:cs typeface="Arial"/>
              <a:sym typeface="Arial"/>
            </a:endParaRPr>
          </a:p>
          <a:p>
            <a:pPr indent="0" lvl="0" marL="0" rtl="0" algn="l">
              <a:lnSpc>
                <a:spcPct val="115000"/>
              </a:lnSpc>
              <a:spcBef>
                <a:spcPts val="0"/>
              </a:spcBef>
              <a:spcAft>
                <a:spcPts val="0"/>
              </a:spcAft>
              <a:buSzPts val="1800"/>
              <a:buNone/>
            </a:pPr>
            <a:r>
              <a:rPr b="1" lang="es-ES" sz="1400">
                <a:solidFill>
                  <a:schemeClr val="dk2"/>
                </a:solidFill>
                <a:latin typeface="Arial"/>
                <a:ea typeface="Arial"/>
                <a:cs typeface="Arial"/>
                <a:sym typeface="Arial"/>
              </a:rPr>
              <a:t>Example Section III</a:t>
            </a:r>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Question structure.</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Two different positions.</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Less text, graphic...</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Basic, but effective.</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Header and footer.</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p:txBody>
      </p:sp>
      <p:sp>
        <p:nvSpPr>
          <p:cNvPr id="750" name="Google Shape;750;p36"/>
          <p:cNvSpPr/>
          <p:nvPr/>
        </p:nvSpPr>
        <p:spPr>
          <a:xfrm>
            <a:off x="5921637" y="4551363"/>
            <a:ext cx="2999100" cy="338524"/>
          </a:xfrm>
          <a:prstGeom prst="rect">
            <a:avLst/>
          </a:prstGeom>
          <a:noFill/>
          <a:ln>
            <a:noFill/>
          </a:ln>
        </p:spPr>
        <p:txBody>
          <a:bodyPr anchorCtr="0" anchor="t" bIns="91425" lIns="90000" spcFirstLastPara="1" rIns="90000" wrap="square" tIns="91425">
            <a:spAutoFit/>
          </a:bodyPr>
          <a:lstStyle/>
          <a:p>
            <a:pPr indent="0" lvl="0" marL="0" marR="0" rtl="0" algn="l">
              <a:lnSpc>
                <a:spcPct val="100000"/>
              </a:lnSpc>
              <a:spcBef>
                <a:spcPts val="0"/>
              </a:spcBef>
              <a:spcAft>
                <a:spcPts val="0"/>
              </a:spcAft>
              <a:buClr>
                <a:srgbClr val="000000"/>
              </a:buClr>
              <a:buSzPts val="1000"/>
              <a:buFont typeface="Arial"/>
              <a:buNone/>
            </a:pPr>
            <a:r>
              <a:rPr b="0" i="0" lang="es-ES" sz="1000" u="sng" cap="none" strike="noStrike">
                <a:solidFill>
                  <a:schemeClr val="dk2"/>
                </a:solidFill>
                <a:latin typeface="Arial"/>
                <a:ea typeface="Arial"/>
                <a:cs typeface="Arial"/>
                <a:sym typeface="Arial"/>
              </a:rPr>
              <a:t>Ministry</a:t>
            </a:r>
            <a:endParaRPr b="0" i="0" sz="1000" u="sng"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000"/>
              <a:buFont typeface="Arial"/>
              <a:buNone/>
            </a:pPr>
            <a:r>
              <a:t/>
            </a:r>
            <a:endParaRPr b="0" i="0" sz="1000" u="sng" cap="none" strike="noStrike">
              <a:solidFill>
                <a:schemeClr val="dk2"/>
              </a:solidFill>
              <a:latin typeface="Arial"/>
              <a:ea typeface="Arial"/>
              <a:cs typeface="Arial"/>
              <a:sym typeface="Arial"/>
            </a:endParaRPr>
          </a:p>
        </p:txBody>
      </p:sp>
      <p:pic>
        <p:nvPicPr>
          <p:cNvPr id="751" name="Google Shape;751;p36"/>
          <p:cNvPicPr preferRelativeResize="0"/>
          <p:nvPr/>
        </p:nvPicPr>
        <p:blipFill rotWithShape="1">
          <a:blip r:embed="rId3">
            <a:alphaModFix/>
          </a:blip>
          <a:srcRect b="0" l="0" r="0" t="0"/>
          <a:stretch/>
        </p:blipFill>
        <p:spPr>
          <a:xfrm>
            <a:off x="3222364" y="866776"/>
            <a:ext cx="2499582" cy="3749394"/>
          </a:xfrm>
          <a:prstGeom prst="rect">
            <a:avLst/>
          </a:prstGeom>
          <a:noFill/>
          <a:ln>
            <a:noFill/>
          </a:ln>
        </p:spPr>
      </p:pic>
      <p:pic>
        <p:nvPicPr>
          <p:cNvPr id="752" name="Google Shape;752;p36"/>
          <p:cNvPicPr preferRelativeResize="0"/>
          <p:nvPr/>
        </p:nvPicPr>
        <p:blipFill rotWithShape="1">
          <a:blip r:embed="rId4">
            <a:alphaModFix/>
          </a:blip>
          <a:srcRect b="0" l="0" r="0" t="0"/>
          <a:stretch/>
        </p:blipFill>
        <p:spPr>
          <a:xfrm>
            <a:off x="6040262" y="879475"/>
            <a:ext cx="2595738" cy="3749393"/>
          </a:xfrm>
          <a:prstGeom prst="rect">
            <a:avLst/>
          </a:prstGeom>
          <a:noFill/>
          <a:ln>
            <a:noFill/>
          </a:ln>
        </p:spPr>
      </p:pic>
      <p:sp>
        <p:nvSpPr>
          <p:cNvPr id="753" name="Google Shape;753;p36"/>
          <p:cNvSpPr/>
          <p:nvPr/>
        </p:nvSpPr>
        <p:spPr>
          <a:xfrm>
            <a:off x="3109076" y="4529468"/>
            <a:ext cx="2999100" cy="338524"/>
          </a:xfrm>
          <a:prstGeom prst="rect">
            <a:avLst/>
          </a:prstGeom>
          <a:noFill/>
          <a:ln>
            <a:noFill/>
          </a:ln>
        </p:spPr>
        <p:txBody>
          <a:bodyPr anchorCtr="0" anchor="t" bIns="91425" lIns="90000" spcFirstLastPara="1" rIns="90000" wrap="square" tIns="91425">
            <a:spAutoFit/>
          </a:bodyPr>
          <a:lstStyle/>
          <a:p>
            <a:pPr indent="0" lvl="0" marL="0" marR="0" rtl="0" algn="l">
              <a:lnSpc>
                <a:spcPct val="100000"/>
              </a:lnSpc>
              <a:spcBef>
                <a:spcPts val="0"/>
              </a:spcBef>
              <a:spcAft>
                <a:spcPts val="0"/>
              </a:spcAft>
              <a:buClr>
                <a:srgbClr val="000000"/>
              </a:buClr>
              <a:buSzPts val="1000"/>
              <a:buFont typeface="Arial"/>
              <a:buNone/>
            </a:pPr>
            <a:r>
              <a:rPr b="0" i="0" lang="es-ES" sz="1000" u="sng" cap="none" strike="noStrike">
                <a:solidFill>
                  <a:schemeClr val="dk2"/>
                </a:solidFill>
                <a:latin typeface="Arial"/>
                <a:ea typeface="Arial"/>
                <a:cs typeface="Arial"/>
                <a:sym typeface="Arial"/>
              </a:rPr>
              <a:t>Ministry</a:t>
            </a:r>
            <a:endParaRPr b="0" i="0" sz="1000" u="sng"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000"/>
              <a:buFont typeface="Arial"/>
              <a:buNone/>
            </a:pPr>
            <a:r>
              <a:t/>
            </a:r>
            <a:endParaRPr b="0" i="0" sz="1000" u="sng" cap="none" strike="noStrike">
              <a:solidFill>
                <a:schemeClr val="dk2"/>
              </a:solidFill>
              <a:latin typeface="Arial"/>
              <a:ea typeface="Arial"/>
              <a:cs typeface="Arial"/>
              <a:sym typeface="Arial"/>
            </a:endParaRPr>
          </a:p>
        </p:txBody>
      </p:sp>
      <p:sp>
        <p:nvSpPr>
          <p:cNvPr id="754" name="Google Shape;754;p36"/>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chemeClr val="dk2"/>
                </a:solidFill>
                <a:latin typeface="Arial"/>
                <a:ea typeface="Arial"/>
                <a:cs typeface="Arial"/>
                <a:sym typeface="Arial"/>
              </a:rPr>
              <a:t>Scientific communication</a:t>
            </a:r>
            <a:endParaRPr b="0" i="0" sz="1400" u="none" cap="none" strike="noStrike">
              <a:solidFill>
                <a:srgbClr val="000000"/>
              </a:solidFill>
              <a:latin typeface="Arial"/>
              <a:ea typeface="Arial"/>
              <a:cs typeface="Arial"/>
              <a:sym typeface="Arial"/>
            </a:endParaRPr>
          </a:p>
        </p:txBody>
      </p:sp>
      <p:sp>
        <p:nvSpPr>
          <p:cNvPr id="755" name="Google Shape;755;p36"/>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0" i="0" lang="es-ES" sz="1200" u="none" cap="none" strike="noStrike">
                <a:solidFill>
                  <a:srgbClr val="8D8D8D"/>
                </a:solidFill>
                <a:latin typeface="Arial"/>
                <a:ea typeface="Arial"/>
                <a:cs typeface="Arial"/>
                <a:sym typeface="Arial"/>
              </a:rPr>
              <a:t>Saving my territory </a:t>
            </a:r>
            <a:r>
              <a:rPr b="0" i="0" lang="es-ES" sz="1200" u="none" cap="none" strike="noStrike">
                <a:solidFill>
                  <a:srgbClr val="1D1D1B"/>
                </a:solidFill>
                <a:latin typeface="Arial"/>
                <a:ea typeface="Arial"/>
                <a:cs typeface="Arial"/>
                <a:sym typeface="Arial"/>
              </a:rPr>
              <a:t>- Research and the Scientific Method</a:t>
            </a:r>
            <a:endParaRPr b="0" i="0" sz="1200" u="none" cap="none" strike="noStrike">
              <a:solidFill>
                <a:srgbClr val="1D1D1B"/>
              </a:solidFill>
              <a:latin typeface="Arial"/>
              <a:ea typeface="Arial"/>
              <a:cs typeface="Arial"/>
              <a:sym typeface="Arial"/>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9" name="Shape 759"/>
        <p:cNvGrpSpPr/>
        <p:nvPr/>
      </p:nvGrpSpPr>
      <p:grpSpPr>
        <a:xfrm>
          <a:off x="0" y="0"/>
          <a:ext cx="0" cy="0"/>
          <a:chOff x="0" y="0"/>
          <a:chExt cx="0" cy="0"/>
        </a:xfrm>
      </p:grpSpPr>
      <p:sp>
        <p:nvSpPr>
          <p:cNvPr id="760" name="Google Shape;760;p37"/>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761" name="Google Shape;761;p37"/>
          <p:cNvSpPr txBox="1"/>
          <p:nvPr>
            <p:ph idx="4294967295" type="body"/>
          </p:nvPr>
        </p:nvSpPr>
        <p:spPr>
          <a:xfrm>
            <a:off x="539749" y="1481176"/>
            <a:ext cx="2230608" cy="3070187"/>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b="1" lang="es-ES" sz="1400">
                <a:solidFill>
                  <a:srgbClr val="C00000"/>
                </a:solidFill>
                <a:latin typeface="Arial"/>
                <a:ea typeface="Arial"/>
                <a:cs typeface="Arial"/>
                <a:sym typeface="Arial"/>
              </a:rPr>
              <a:t>Analysis of examples</a:t>
            </a:r>
            <a:endParaRPr sz="1400">
              <a:solidFill>
                <a:srgbClr val="000000"/>
              </a:solidFill>
              <a:latin typeface="Arial"/>
              <a:ea typeface="Arial"/>
              <a:cs typeface="Arial"/>
              <a:sym typeface="Arial"/>
            </a:endParaRPr>
          </a:p>
          <a:p>
            <a:pPr indent="0" lvl="0" marL="0" rtl="0" algn="l">
              <a:lnSpc>
                <a:spcPct val="115000"/>
              </a:lnSpc>
              <a:spcBef>
                <a:spcPts val="0"/>
              </a:spcBef>
              <a:spcAft>
                <a:spcPts val="0"/>
              </a:spcAft>
              <a:buClr>
                <a:srgbClr val="000000"/>
              </a:buClr>
              <a:buSzPts val="1800"/>
              <a:buFont typeface="Arial"/>
              <a:buNone/>
            </a:pPr>
            <a:r>
              <a:t/>
            </a:r>
            <a:endParaRPr b="1" sz="1400">
              <a:solidFill>
                <a:srgbClr val="C00000"/>
              </a:solidFill>
              <a:latin typeface="Arial"/>
              <a:ea typeface="Arial"/>
              <a:cs typeface="Arial"/>
              <a:sym typeface="Arial"/>
            </a:endParaRPr>
          </a:p>
          <a:p>
            <a:pPr indent="0" lvl="0" marL="0" rtl="0" algn="l">
              <a:lnSpc>
                <a:spcPct val="115000"/>
              </a:lnSpc>
              <a:spcBef>
                <a:spcPts val="0"/>
              </a:spcBef>
              <a:spcAft>
                <a:spcPts val="0"/>
              </a:spcAft>
              <a:buSzPts val="1800"/>
              <a:buNone/>
            </a:pPr>
            <a:r>
              <a:rPr b="1" lang="es-ES" sz="1400">
                <a:solidFill>
                  <a:schemeClr val="dk2"/>
                </a:solidFill>
                <a:latin typeface="Arial"/>
                <a:ea typeface="Arial"/>
                <a:cs typeface="Arial"/>
                <a:sym typeface="Arial"/>
              </a:rPr>
              <a:t>Example Section IV</a:t>
            </a:r>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An informative notice - gives no explanations.</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p:txBody>
      </p:sp>
      <p:pic>
        <p:nvPicPr>
          <p:cNvPr id="762" name="Google Shape;762;p37"/>
          <p:cNvPicPr preferRelativeResize="0"/>
          <p:nvPr/>
        </p:nvPicPr>
        <p:blipFill rotWithShape="1">
          <a:blip r:embed="rId3">
            <a:alphaModFix/>
          </a:blip>
          <a:srcRect b="0" l="0" r="0" t="0"/>
          <a:stretch/>
        </p:blipFill>
        <p:spPr>
          <a:xfrm>
            <a:off x="3023658" y="861328"/>
            <a:ext cx="2610772" cy="3690035"/>
          </a:xfrm>
          <a:prstGeom prst="rect">
            <a:avLst/>
          </a:prstGeom>
          <a:noFill/>
          <a:ln>
            <a:noFill/>
          </a:ln>
        </p:spPr>
      </p:pic>
      <p:pic>
        <p:nvPicPr>
          <p:cNvPr id="763" name="Google Shape;763;p37"/>
          <p:cNvPicPr preferRelativeResize="0"/>
          <p:nvPr/>
        </p:nvPicPr>
        <p:blipFill rotWithShape="1">
          <a:blip r:embed="rId4">
            <a:alphaModFix/>
          </a:blip>
          <a:srcRect b="0" l="0" r="0" t="0"/>
          <a:stretch/>
        </p:blipFill>
        <p:spPr>
          <a:xfrm>
            <a:off x="6015334" y="861328"/>
            <a:ext cx="2608971" cy="3690035"/>
          </a:xfrm>
          <a:prstGeom prst="rect">
            <a:avLst/>
          </a:prstGeom>
          <a:noFill/>
          <a:ln>
            <a:noFill/>
          </a:ln>
        </p:spPr>
      </p:pic>
      <p:sp>
        <p:nvSpPr>
          <p:cNvPr id="764" name="Google Shape;764;p37"/>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chemeClr val="dk2"/>
                </a:solidFill>
                <a:latin typeface="Arial"/>
                <a:ea typeface="Arial"/>
                <a:cs typeface="Arial"/>
                <a:sym typeface="Arial"/>
              </a:rPr>
              <a:t>Scientific communication</a:t>
            </a:r>
            <a:endParaRPr b="0" i="0" sz="1400" u="none" cap="none" strike="noStrike">
              <a:solidFill>
                <a:srgbClr val="000000"/>
              </a:solidFill>
              <a:latin typeface="Arial"/>
              <a:ea typeface="Arial"/>
              <a:cs typeface="Arial"/>
              <a:sym typeface="Arial"/>
            </a:endParaRPr>
          </a:p>
        </p:txBody>
      </p:sp>
      <p:sp>
        <p:nvSpPr>
          <p:cNvPr id="765" name="Google Shape;765;p37"/>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0" i="0" lang="es-ES" sz="1200" u="none" cap="none" strike="noStrike">
                <a:solidFill>
                  <a:srgbClr val="8D8D8D"/>
                </a:solidFill>
                <a:latin typeface="Arial"/>
                <a:ea typeface="Arial"/>
                <a:cs typeface="Arial"/>
                <a:sym typeface="Arial"/>
              </a:rPr>
              <a:t>Saving my territory </a:t>
            </a:r>
            <a:r>
              <a:rPr b="0" i="0" lang="es-ES" sz="1200" u="none" cap="none" strike="noStrike">
                <a:solidFill>
                  <a:srgbClr val="1D1D1B"/>
                </a:solidFill>
                <a:latin typeface="Arial"/>
                <a:ea typeface="Arial"/>
                <a:cs typeface="Arial"/>
                <a:sym typeface="Arial"/>
              </a:rPr>
              <a:t>- Research and the Scientific Method</a:t>
            </a:r>
            <a:endParaRPr b="0" i="0" sz="1200" u="none" cap="none" strike="noStrike">
              <a:solidFill>
                <a:srgbClr val="1D1D1B"/>
              </a:solidFill>
              <a:latin typeface="Arial"/>
              <a:ea typeface="Arial"/>
              <a:cs typeface="Arial"/>
              <a:sym typeface="Arial"/>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9" name="Shape 769"/>
        <p:cNvGrpSpPr/>
        <p:nvPr/>
      </p:nvGrpSpPr>
      <p:grpSpPr>
        <a:xfrm>
          <a:off x="0" y="0"/>
          <a:ext cx="0" cy="0"/>
          <a:chOff x="0" y="0"/>
          <a:chExt cx="0" cy="0"/>
        </a:xfrm>
      </p:grpSpPr>
      <p:sp>
        <p:nvSpPr>
          <p:cNvPr id="770" name="Google Shape;770;p38"/>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771" name="Google Shape;771;p38"/>
          <p:cNvSpPr txBox="1"/>
          <p:nvPr>
            <p:ph idx="4294967295" type="body"/>
          </p:nvPr>
        </p:nvSpPr>
        <p:spPr>
          <a:xfrm>
            <a:off x="539749" y="1481176"/>
            <a:ext cx="2230608" cy="3070187"/>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b="1" lang="es-ES" sz="1400">
                <a:solidFill>
                  <a:srgbClr val="C00000"/>
                </a:solidFill>
                <a:latin typeface="Arial"/>
                <a:ea typeface="Arial"/>
                <a:cs typeface="Arial"/>
                <a:sym typeface="Arial"/>
              </a:rPr>
              <a:t>Analysis of examples</a:t>
            </a:r>
            <a:endParaRPr sz="1400">
              <a:solidFill>
                <a:srgbClr val="000000"/>
              </a:solidFill>
              <a:latin typeface="Arial"/>
              <a:ea typeface="Arial"/>
              <a:cs typeface="Arial"/>
              <a:sym typeface="Arial"/>
            </a:endParaRPr>
          </a:p>
          <a:p>
            <a:pPr indent="0" lvl="0" marL="0" rtl="0" algn="l">
              <a:lnSpc>
                <a:spcPct val="115000"/>
              </a:lnSpc>
              <a:spcBef>
                <a:spcPts val="0"/>
              </a:spcBef>
              <a:spcAft>
                <a:spcPts val="0"/>
              </a:spcAft>
              <a:buClr>
                <a:srgbClr val="000000"/>
              </a:buClr>
              <a:buSzPts val="1800"/>
              <a:buFont typeface="Arial"/>
              <a:buNone/>
            </a:pPr>
            <a:r>
              <a:t/>
            </a:r>
            <a:endParaRPr b="1" sz="1400">
              <a:solidFill>
                <a:srgbClr val="C00000"/>
              </a:solidFill>
              <a:latin typeface="Arial"/>
              <a:ea typeface="Arial"/>
              <a:cs typeface="Arial"/>
              <a:sym typeface="Arial"/>
            </a:endParaRPr>
          </a:p>
          <a:p>
            <a:pPr indent="0" lvl="0" marL="0" rtl="0" algn="l">
              <a:lnSpc>
                <a:spcPct val="115000"/>
              </a:lnSpc>
              <a:spcBef>
                <a:spcPts val="0"/>
              </a:spcBef>
              <a:spcAft>
                <a:spcPts val="0"/>
              </a:spcAft>
              <a:buSzPts val="1800"/>
              <a:buNone/>
            </a:pPr>
            <a:r>
              <a:rPr b="1" lang="es-ES" sz="1400">
                <a:solidFill>
                  <a:schemeClr val="dk2"/>
                </a:solidFill>
                <a:latin typeface="Arial"/>
                <a:ea typeface="Arial"/>
                <a:cs typeface="Arial"/>
                <a:sym typeface="Arial"/>
              </a:rPr>
              <a:t>Example Section V</a:t>
            </a:r>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This is an academic poster. It is not aimed at communication.</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p:txBody>
      </p:sp>
      <p:pic>
        <p:nvPicPr>
          <p:cNvPr id="772" name="Google Shape;772;p38"/>
          <p:cNvPicPr preferRelativeResize="0"/>
          <p:nvPr/>
        </p:nvPicPr>
        <p:blipFill rotWithShape="1">
          <a:blip r:embed="rId3">
            <a:alphaModFix/>
          </a:blip>
          <a:srcRect b="0" l="0" r="0" t="0"/>
          <a:stretch/>
        </p:blipFill>
        <p:spPr>
          <a:xfrm>
            <a:off x="3090035" y="869810"/>
            <a:ext cx="2658955" cy="3764539"/>
          </a:xfrm>
          <a:prstGeom prst="rect">
            <a:avLst/>
          </a:prstGeom>
          <a:noFill/>
          <a:ln>
            <a:noFill/>
          </a:ln>
        </p:spPr>
      </p:pic>
      <p:pic>
        <p:nvPicPr>
          <p:cNvPr id="773" name="Google Shape;773;p38"/>
          <p:cNvPicPr preferRelativeResize="0"/>
          <p:nvPr/>
        </p:nvPicPr>
        <p:blipFill rotWithShape="1">
          <a:blip r:embed="rId4">
            <a:alphaModFix/>
          </a:blip>
          <a:srcRect b="0" l="0" r="0" t="0"/>
          <a:stretch/>
        </p:blipFill>
        <p:spPr>
          <a:xfrm>
            <a:off x="5983871" y="869810"/>
            <a:ext cx="2652129" cy="3746279"/>
          </a:xfrm>
          <a:prstGeom prst="rect">
            <a:avLst/>
          </a:prstGeom>
          <a:noFill/>
          <a:ln>
            <a:noFill/>
          </a:ln>
        </p:spPr>
      </p:pic>
      <p:sp>
        <p:nvSpPr>
          <p:cNvPr id="774" name="Google Shape;774;p38"/>
          <p:cNvSpPr/>
          <p:nvPr/>
        </p:nvSpPr>
        <p:spPr>
          <a:xfrm>
            <a:off x="3031289" y="4536812"/>
            <a:ext cx="3293700" cy="338524"/>
          </a:xfrm>
          <a:prstGeom prst="rect">
            <a:avLst/>
          </a:prstGeom>
          <a:noFill/>
          <a:ln>
            <a:noFill/>
          </a:ln>
        </p:spPr>
        <p:txBody>
          <a:bodyPr anchorCtr="0" anchor="t" bIns="91425" lIns="90000" spcFirstLastPara="1" rIns="90000" wrap="square" tIns="91425">
            <a:spAutoFit/>
          </a:bodyPr>
          <a:lstStyle/>
          <a:p>
            <a:pPr indent="0" lvl="0" marL="0" marR="0" rtl="0" algn="l">
              <a:lnSpc>
                <a:spcPct val="100000"/>
              </a:lnSpc>
              <a:spcBef>
                <a:spcPts val="0"/>
              </a:spcBef>
              <a:spcAft>
                <a:spcPts val="0"/>
              </a:spcAft>
              <a:buClr>
                <a:srgbClr val="000000"/>
              </a:buClr>
              <a:buSzPts val="1000"/>
              <a:buFont typeface="Arial"/>
              <a:buNone/>
            </a:pPr>
            <a:r>
              <a:rPr b="0" i="0" lang="es-ES" sz="1000" u="sng" cap="none" strike="noStrike">
                <a:solidFill>
                  <a:schemeClr val="dk2"/>
                </a:solidFill>
                <a:latin typeface="Arial"/>
                <a:ea typeface="Arial"/>
                <a:cs typeface="Arial"/>
                <a:sym typeface="Arial"/>
                <a:hlinkClick r:id="rId5">
                  <a:extLst>
                    <a:ext uri="{A12FA001-AC4F-418D-AE19-62706E023703}">
                      <ahyp:hlinkClr val="tx"/>
                    </a:ext>
                  </a:extLst>
                </a:hlinkClick>
              </a:rPr>
              <a:t>Free power point https://www.behance.net/</a:t>
            </a:r>
            <a:endParaRPr b="0" i="0" sz="1000" u="sng" cap="none" strike="noStrike">
              <a:solidFill>
                <a:schemeClr val="dk2"/>
              </a:solidFill>
              <a:latin typeface="Arial"/>
              <a:ea typeface="Arial"/>
              <a:cs typeface="Arial"/>
              <a:sym typeface="Arial"/>
            </a:endParaRPr>
          </a:p>
        </p:txBody>
      </p:sp>
      <p:sp>
        <p:nvSpPr>
          <p:cNvPr id="775" name="Google Shape;775;p38"/>
          <p:cNvSpPr/>
          <p:nvPr/>
        </p:nvSpPr>
        <p:spPr>
          <a:xfrm>
            <a:off x="5894587" y="4536812"/>
            <a:ext cx="2176263" cy="338524"/>
          </a:xfrm>
          <a:prstGeom prst="rect">
            <a:avLst/>
          </a:prstGeom>
          <a:noFill/>
          <a:ln>
            <a:noFill/>
          </a:ln>
        </p:spPr>
        <p:txBody>
          <a:bodyPr anchorCtr="0" anchor="t" bIns="91425" lIns="90000" spcFirstLastPara="1" rIns="90000" wrap="square" tIns="91425">
            <a:spAutoFit/>
          </a:bodyPr>
          <a:lstStyle/>
          <a:p>
            <a:pPr indent="0" lvl="0" marL="0" marR="0" rtl="0" algn="l">
              <a:lnSpc>
                <a:spcPct val="100000"/>
              </a:lnSpc>
              <a:spcBef>
                <a:spcPts val="0"/>
              </a:spcBef>
              <a:spcAft>
                <a:spcPts val="0"/>
              </a:spcAft>
              <a:buClr>
                <a:srgbClr val="000000"/>
              </a:buClr>
              <a:buSzPts val="1000"/>
              <a:buFont typeface="Arial"/>
              <a:buNone/>
            </a:pPr>
            <a:r>
              <a:rPr b="0" i="1" lang="es-ES" sz="1000" u="sng" cap="none" strike="noStrike">
                <a:solidFill>
                  <a:schemeClr val="dk2"/>
                </a:solidFill>
                <a:latin typeface="Arial"/>
                <a:ea typeface="Arial"/>
                <a:cs typeface="Arial"/>
                <a:sym typeface="Arial"/>
                <a:hlinkClick r:id="rId6">
                  <a:extLst>
                    <a:ext uri="{A12FA001-AC4F-418D-AE19-62706E023703}">
                      <ahyp:hlinkClr val="tx"/>
                    </a:ext>
                  </a:extLst>
                </a:hlinkClick>
              </a:rPr>
              <a:t>Articulando el deporte </a:t>
            </a:r>
            <a:r>
              <a:rPr b="0" i="0" lang="es-ES" sz="1000" u="sng" cap="none" strike="noStrike">
                <a:solidFill>
                  <a:schemeClr val="dk2"/>
                </a:solidFill>
                <a:latin typeface="Arial"/>
                <a:ea typeface="Arial"/>
                <a:cs typeface="Arial"/>
                <a:sym typeface="Arial"/>
                <a:hlinkClick r:id="rId7">
                  <a:extLst>
                    <a:ext uri="{A12FA001-AC4F-418D-AE19-62706E023703}">
                      <ahyp:hlinkClr val="tx"/>
                    </a:ext>
                  </a:extLst>
                </a:hlinkClick>
              </a:rPr>
              <a:t>Congress</a:t>
            </a:r>
            <a:endParaRPr b="0" i="0" sz="1000" u="sng" cap="none" strike="noStrike">
              <a:solidFill>
                <a:schemeClr val="dk2"/>
              </a:solidFill>
              <a:latin typeface="Arial"/>
              <a:ea typeface="Arial"/>
              <a:cs typeface="Arial"/>
              <a:sym typeface="Arial"/>
            </a:endParaRPr>
          </a:p>
        </p:txBody>
      </p:sp>
      <p:sp>
        <p:nvSpPr>
          <p:cNvPr id="776" name="Google Shape;776;p38"/>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chemeClr val="dk2"/>
                </a:solidFill>
                <a:latin typeface="Arial"/>
                <a:ea typeface="Arial"/>
                <a:cs typeface="Arial"/>
                <a:sym typeface="Arial"/>
              </a:rPr>
              <a:t>Scientific communication</a:t>
            </a:r>
            <a:endParaRPr b="0" i="0" sz="1400" u="none" cap="none" strike="noStrike">
              <a:solidFill>
                <a:srgbClr val="000000"/>
              </a:solidFill>
              <a:latin typeface="Arial"/>
              <a:ea typeface="Arial"/>
              <a:cs typeface="Arial"/>
              <a:sym typeface="Arial"/>
            </a:endParaRPr>
          </a:p>
        </p:txBody>
      </p:sp>
      <p:sp>
        <p:nvSpPr>
          <p:cNvPr id="777" name="Google Shape;777;p38"/>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0" i="0" lang="es-ES" sz="1200" u="none" cap="none" strike="noStrike">
                <a:solidFill>
                  <a:srgbClr val="8D8D8D"/>
                </a:solidFill>
                <a:latin typeface="Arial"/>
                <a:ea typeface="Arial"/>
                <a:cs typeface="Arial"/>
                <a:sym typeface="Arial"/>
              </a:rPr>
              <a:t>Saving my territory </a:t>
            </a:r>
            <a:r>
              <a:rPr b="0" i="0" lang="es-ES" sz="1200" u="none" cap="none" strike="noStrike">
                <a:solidFill>
                  <a:srgbClr val="1D1D1B"/>
                </a:solidFill>
                <a:latin typeface="Arial"/>
                <a:ea typeface="Arial"/>
                <a:cs typeface="Arial"/>
                <a:sym typeface="Arial"/>
              </a:rPr>
              <a:t>- Research and the Scientific Method</a:t>
            </a:r>
            <a:endParaRPr b="0" i="0" sz="1200" u="none" cap="none" strike="noStrike">
              <a:solidFill>
                <a:srgbClr val="1D1D1B"/>
              </a:solidFill>
              <a:latin typeface="Arial"/>
              <a:ea typeface="Arial"/>
              <a:cs typeface="Arial"/>
              <a:sym typeface="Arial"/>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1" name="Shape 781"/>
        <p:cNvGrpSpPr/>
        <p:nvPr/>
      </p:nvGrpSpPr>
      <p:grpSpPr>
        <a:xfrm>
          <a:off x="0" y="0"/>
          <a:ext cx="0" cy="0"/>
          <a:chOff x="0" y="0"/>
          <a:chExt cx="0" cy="0"/>
        </a:xfrm>
      </p:grpSpPr>
      <p:sp>
        <p:nvSpPr>
          <p:cNvPr id="782" name="Google Shape;782;p39"/>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783" name="Google Shape;783;p39"/>
          <p:cNvSpPr txBox="1"/>
          <p:nvPr>
            <p:ph idx="4294967295" type="body"/>
          </p:nvPr>
        </p:nvSpPr>
        <p:spPr>
          <a:xfrm>
            <a:off x="539748" y="1481176"/>
            <a:ext cx="8096000" cy="3070187"/>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lang="es-ES" sz="1400">
                <a:solidFill>
                  <a:srgbClr val="7030A0"/>
                </a:solidFill>
                <a:latin typeface="Arial"/>
                <a:ea typeface="Arial"/>
                <a:cs typeface="Arial"/>
                <a:sym typeface="Arial"/>
              </a:rPr>
              <a:t>The next slides talk about producing a scientific communication poster to show the results of their research to the general public - their classmates in this case.</a:t>
            </a:r>
            <a:endParaRPr/>
          </a:p>
        </p:txBody>
      </p:sp>
      <p:sp>
        <p:nvSpPr>
          <p:cNvPr id="784" name="Google Shape;784;p39"/>
          <p:cNvSpPr txBox="1"/>
          <p:nvPr/>
        </p:nvSpPr>
        <p:spPr>
          <a:xfrm>
            <a:off x="540000" y="900113"/>
            <a:ext cx="8096000" cy="521699"/>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3200"/>
              <a:buFont typeface="Roboto"/>
              <a:buNone/>
            </a:pPr>
            <a:r>
              <a:rPr b="0" i="0" lang="es-ES" sz="2000" u="none" cap="none" strike="noStrike">
                <a:solidFill>
                  <a:srgbClr val="7030A0"/>
                </a:solidFill>
                <a:latin typeface="Arial"/>
                <a:ea typeface="Arial"/>
                <a:cs typeface="Arial"/>
                <a:sym typeface="Arial"/>
              </a:rPr>
              <a:t>3. </a:t>
            </a:r>
            <a:r>
              <a:rPr b="0" i="1" lang="es-ES" sz="2000" u="none" cap="none" strike="noStrike">
                <a:solidFill>
                  <a:srgbClr val="7030A0"/>
                </a:solidFill>
                <a:latin typeface="Arial"/>
                <a:ea typeface="Arial"/>
                <a:cs typeface="Arial"/>
                <a:sym typeface="Arial"/>
              </a:rPr>
              <a:t>Saving my territory…</a:t>
            </a:r>
            <a:r>
              <a:rPr b="0" i="0" lang="es-ES" sz="2000" u="none" cap="none" strike="noStrike">
                <a:solidFill>
                  <a:srgbClr val="7030A0"/>
                </a:solidFill>
                <a:latin typeface="Arial"/>
                <a:ea typeface="Arial"/>
                <a:cs typeface="Arial"/>
                <a:sym typeface="Arial"/>
              </a:rPr>
              <a:t> Create your communication poster</a:t>
            </a:r>
            <a:endParaRPr b="0" i="0" sz="2000" u="none" cap="none" strike="noStrike">
              <a:solidFill>
                <a:srgbClr val="7030A0"/>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3200"/>
              <a:buFont typeface="Roboto"/>
              <a:buNone/>
            </a:pPr>
            <a:r>
              <a:t/>
            </a:r>
            <a:endParaRPr b="0" i="0" sz="2000" u="none" cap="none" strike="noStrike">
              <a:solidFill>
                <a:srgbClr val="7030A0"/>
              </a:solidFill>
              <a:latin typeface="Arial"/>
              <a:ea typeface="Arial"/>
              <a:cs typeface="Arial"/>
              <a:sym typeface="Arial"/>
            </a:endParaRPr>
          </a:p>
        </p:txBody>
      </p:sp>
      <p:sp>
        <p:nvSpPr>
          <p:cNvPr id="785" name="Google Shape;785;p39"/>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rgbClr val="7030A0"/>
                </a:solidFill>
                <a:latin typeface="Arial"/>
                <a:ea typeface="Arial"/>
                <a:cs typeface="Arial"/>
                <a:sym typeface="Arial"/>
              </a:rPr>
              <a:t>Scientific communication</a:t>
            </a:r>
            <a:endParaRPr b="0" i="0" sz="1400" u="none" cap="none" strike="noStrike">
              <a:solidFill>
                <a:srgbClr val="7030A0"/>
              </a:solidFill>
              <a:latin typeface="Arial"/>
              <a:ea typeface="Arial"/>
              <a:cs typeface="Arial"/>
              <a:sym typeface="Arial"/>
            </a:endParaRPr>
          </a:p>
        </p:txBody>
      </p:sp>
      <p:sp>
        <p:nvSpPr>
          <p:cNvPr id="786" name="Google Shape;786;p39"/>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0" i="0" lang="es-ES" sz="1200" u="none" cap="none" strike="noStrike">
                <a:solidFill>
                  <a:srgbClr val="8D8D8D"/>
                </a:solidFill>
                <a:latin typeface="Arial"/>
                <a:ea typeface="Arial"/>
                <a:cs typeface="Arial"/>
                <a:sym typeface="Arial"/>
              </a:rPr>
              <a:t>Saving my territory </a:t>
            </a:r>
            <a:r>
              <a:rPr b="0" i="0" lang="es-ES" sz="1200" u="none" cap="none" strike="noStrike">
                <a:solidFill>
                  <a:srgbClr val="1D1D1B"/>
                </a:solidFill>
                <a:latin typeface="Arial"/>
                <a:ea typeface="Arial"/>
                <a:cs typeface="Arial"/>
                <a:sym typeface="Arial"/>
              </a:rPr>
              <a:t>- Research and the Scientific Method</a:t>
            </a:r>
            <a:endParaRPr b="0" i="0" sz="1200" u="none" cap="none" strike="noStrike">
              <a:solidFill>
                <a:srgbClr val="1D1D1B"/>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25" name="Shape 225"/>
        <p:cNvGrpSpPr/>
        <p:nvPr/>
      </p:nvGrpSpPr>
      <p:grpSpPr>
        <a:xfrm>
          <a:off x="0" y="0"/>
          <a:ext cx="0" cy="0"/>
          <a:chOff x="0" y="0"/>
          <a:chExt cx="0" cy="0"/>
        </a:xfrm>
      </p:grpSpPr>
      <p:sp>
        <p:nvSpPr>
          <p:cNvPr id="226" name="Google Shape;226;p4"/>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227" name="Google Shape;227;p4"/>
          <p:cNvSpPr txBox="1"/>
          <p:nvPr/>
        </p:nvSpPr>
        <p:spPr>
          <a:xfrm>
            <a:off x="539750" y="903892"/>
            <a:ext cx="8096250" cy="521402"/>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SzPts val="3200"/>
              <a:buFont typeface="Arial"/>
              <a:buNone/>
            </a:pPr>
            <a:r>
              <a:rPr b="0" i="0" lang="es-ES" sz="2000" u="none" cap="none" strike="noStrike">
                <a:solidFill>
                  <a:srgbClr val="C00000"/>
                </a:solidFill>
                <a:latin typeface="Arial"/>
                <a:ea typeface="Arial"/>
                <a:cs typeface="Arial"/>
                <a:sym typeface="Arial"/>
              </a:rPr>
              <a:t>Summary</a:t>
            </a:r>
            <a:endParaRPr b="0" i="0" sz="2000" u="none" cap="none" strike="noStrike">
              <a:solidFill>
                <a:srgbClr val="C00000"/>
              </a:solidFill>
              <a:latin typeface="Arial"/>
              <a:ea typeface="Arial"/>
              <a:cs typeface="Arial"/>
              <a:sym typeface="Arial"/>
            </a:endParaRPr>
          </a:p>
        </p:txBody>
      </p:sp>
      <p:sp>
        <p:nvSpPr>
          <p:cNvPr id="228" name="Google Shape;228;p4"/>
          <p:cNvSpPr txBox="1"/>
          <p:nvPr/>
        </p:nvSpPr>
        <p:spPr>
          <a:xfrm>
            <a:off x="2273301" y="1467461"/>
            <a:ext cx="4698900" cy="3047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es-ES" sz="1200" u="none" cap="none" strike="noStrike">
                <a:solidFill>
                  <a:srgbClr val="C00000"/>
                </a:solidFill>
                <a:latin typeface="Arial"/>
                <a:ea typeface="Arial"/>
                <a:cs typeface="Arial"/>
                <a:sym typeface="Arial"/>
              </a:rPr>
              <a:t>1. What is communication and why is it important?</a:t>
            </a:r>
            <a:endParaRPr b="0" i="0" sz="1200" u="none" cap="none" strike="noStrike">
              <a:solidFill>
                <a:srgbClr val="C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s-ES" sz="1200" u="none" cap="none" strike="noStrike">
                <a:solidFill>
                  <a:srgbClr val="424242"/>
                </a:solidFill>
                <a:latin typeface="Arial"/>
                <a:ea typeface="Arial"/>
                <a:cs typeface="Arial"/>
                <a:sym typeface="Arial"/>
              </a:rPr>
              <a:t>   1.1. Types of scientific communication.</a:t>
            </a:r>
            <a:endParaRPr b="0" i="0" sz="1200" u="none" cap="none" strike="noStrike">
              <a:solidFill>
                <a:srgbClr val="42424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s-ES" sz="1200" u="none" cap="none" strike="noStrike">
                <a:solidFill>
                  <a:srgbClr val="424242"/>
                </a:solidFill>
                <a:latin typeface="Arial"/>
                <a:ea typeface="Arial"/>
                <a:cs typeface="Arial"/>
                <a:sym typeface="Arial"/>
              </a:rPr>
              <a:t>   1.2. Benefits of scientific communication.</a:t>
            </a:r>
            <a:endParaRPr b="0" i="0" sz="1200" u="none" cap="none" strike="noStrike">
              <a:solidFill>
                <a:srgbClr val="42424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s-ES" sz="1200" u="none" cap="none" strike="noStrike">
                <a:solidFill>
                  <a:srgbClr val="424242"/>
                </a:solidFill>
                <a:latin typeface="Arial"/>
                <a:ea typeface="Arial"/>
                <a:cs typeface="Arial"/>
                <a:sym typeface="Arial"/>
              </a:rPr>
              <a:t>   1.3. Communicators.</a:t>
            </a:r>
            <a:endParaRPr b="0" i="0" sz="1200" u="none" cap="none" strike="noStrike">
              <a:solidFill>
                <a:srgbClr val="42424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s-ES" sz="1200" u="none" cap="none" strike="noStrike">
                <a:solidFill>
                  <a:srgbClr val="424242"/>
                </a:solidFill>
                <a:latin typeface="Arial"/>
                <a:ea typeface="Arial"/>
                <a:cs typeface="Arial"/>
                <a:sym typeface="Arial"/>
              </a:rPr>
              <a:t>   1.4. Characteristics of effective and appealing communication.</a:t>
            </a:r>
            <a:endParaRPr b="0" i="0" sz="1200" u="none" cap="none" strike="noStrike">
              <a:solidFill>
                <a:srgbClr val="42424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s-ES" sz="1200" u="none" cap="none" strike="noStrike">
                <a:solidFill>
                  <a:srgbClr val="C00000"/>
                </a:solidFill>
                <a:latin typeface="Arial"/>
                <a:ea typeface="Arial"/>
                <a:cs typeface="Arial"/>
                <a:sym typeface="Arial"/>
              </a:rPr>
              <a:t>2. How do we make a communication poster?</a:t>
            </a:r>
            <a:endParaRPr b="0" i="0" sz="1200" u="none" cap="none" strike="noStrike">
              <a:solidFill>
                <a:srgbClr val="C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s-ES" sz="1200" u="none" cap="none" strike="noStrike">
                <a:solidFill>
                  <a:srgbClr val="424242"/>
                </a:solidFill>
                <a:latin typeface="Arial"/>
                <a:ea typeface="Arial"/>
                <a:cs typeface="Arial"/>
                <a:sym typeface="Arial"/>
              </a:rPr>
              <a:t>   2.1. Preparing a script or draft with the basic content.</a:t>
            </a:r>
            <a:endParaRPr b="0" i="0" sz="1200" u="none" cap="none" strike="noStrike">
              <a:solidFill>
                <a:srgbClr val="42424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s-ES" sz="1200" u="none" cap="none" strike="noStrike">
                <a:solidFill>
                  <a:srgbClr val="424242"/>
                </a:solidFill>
                <a:latin typeface="Arial"/>
                <a:ea typeface="Arial"/>
                <a:cs typeface="Arial"/>
                <a:sym typeface="Arial"/>
              </a:rPr>
              <a:t>   2.2. Tools for designing communication posters: Canva.</a:t>
            </a:r>
            <a:endParaRPr b="0" i="0" sz="1200" u="none" cap="none" strike="noStrike">
              <a:solidFill>
                <a:srgbClr val="42424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s-ES" sz="1200" u="none" cap="none" strike="noStrike">
                <a:solidFill>
                  <a:srgbClr val="424242"/>
                </a:solidFill>
                <a:latin typeface="Arial"/>
                <a:ea typeface="Arial"/>
                <a:cs typeface="Arial"/>
                <a:sym typeface="Arial"/>
              </a:rPr>
              <a:t>   2.3. Formal directions: colours, space and fonts.</a:t>
            </a:r>
            <a:endParaRPr b="0" i="0" sz="1200" u="none" cap="none" strike="noStrike">
              <a:solidFill>
                <a:srgbClr val="42424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s-ES" sz="1200" u="none" cap="none" strike="noStrike">
                <a:solidFill>
                  <a:srgbClr val="424242"/>
                </a:solidFill>
                <a:latin typeface="Arial"/>
                <a:ea typeface="Arial"/>
                <a:cs typeface="Arial"/>
                <a:sym typeface="Arial"/>
              </a:rPr>
              <a:t>   2.4. Using images and graphics.</a:t>
            </a:r>
            <a:endParaRPr b="0" i="0" sz="1200" u="none" cap="none" strike="noStrike">
              <a:solidFill>
                <a:srgbClr val="42424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s-ES" sz="1200" u="none" cap="none" strike="noStrike">
                <a:solidFill>
                  <a:srgbClr val="424242"/>
                </a:solidFill>
                <a:latin typeface="Arial"/>
                <a:ea typeface="Arial"/>
                <a:cs typeface="Arial"/>
                <a:sym typeface="Arial"/>
              </a:rPr>
              <a:t>   2.5. Analysis of examples.</a:t>
            </a:r>
            <a:endParaRPr b="0" i="0" sz="1200" u="none" cap="none" strike="noStrike">
              <a:solidFill>
                <a:srgbClr val="42424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s-ES" sz="1200" u="none" cap="none" strike="noStrike">
                <a:solidFill>
                  <a:srgbClr val="C00000"/>
                </a:solidFill>
                <a:latin typeface="Arial"/>
                <a:ea typeface="Arial"/>
                <a:cs typeface="Arial"/>
                <a:sym typeface="Arial"/>
              </a:rPr>
              <a:t>3. </a:t>
            </a:r>
            <a:r>
              <a:rPr b="0" i="1" lang="es-ES" sz="1200" u="none" cap="none" strike="noStrike">
                <a:solidFill>
                  <a:srgbClr val="C00000"/>
                </a:solidFill>
                <a:latin typeface="Arial"/>
                <a:ea typeface="Arial"/>
                <a:cs typeface="Arial"/>
                <a:sym typeface="Arial"/>
              </a:rPr>
              <a:t>Saving my territory</a:t>
            </a:r>
            <a:endParaRPr b="0" i="1"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s-ES" sz="1200" u="none" cap="none" strike="noStrike">
                <a:solidFill>
                  <a:srgbClr val="424242"/>
                </a:solidFill>
                <a:latin typeface="Arial"/>
                <a:ea typeface="Arial"/>
                <a:cs typeface="Arial"/>
                <a:sym typeface="Arial"/>
              </a:rPr>
              <a:t>   3.1 Designing and producing your communication poster.</a:t>
            </a:r>
            <a:endParaRPr b="0" i="0" sz="1200" u="none" cap="none" strike="noStrike">
              <a:solidFill>
                <a:srgbClr val="424242"/>
              </a:solidFill>
              <a:latin typeface="Arial"/>
              <a:ea typeface="Arial"/>
              <a:cs typeface="Arial"/>
              <a:sym typeface="Arial"/>
            </a:endParaRPr>
          </a:p>
          <a:p>
            <a:pPr indent="0" lvl="2" marL="36000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424242"/>
              </a:solidFill>
              <a:latin typeface="Arial"/>
              <a:ea typeface="Arial"/>
              <a:cs typeface="Arial"/>
              <a:sym typeface="Arial"/>
            </a:endParaRPr>
          </a:p>
        </p:txBody>
      </p:sp>
      <p:sp>
        <p:nvSpPr>
          <p:cNvPr id="229" name="Google Shape;229;p4"/>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chemeClr val="dk2"/>
                </a:solidFill>
                <a:latin typeface="Arial"/>
                <a:ea typeface="Arial"/>
                <a:cs typeface="Arial"/>
                <a:sym typeface="Arial"/>
              </a:rPr>
              <a:t>Scientific communication</a:t>
            </a:r>
            <a:endParaRPr b="0" i="0" sz="1400" u="none" cap="none" strike="noStrike">
              <a:solidFill>
                <a:srgbClr val="000000"/>
              </a:solidFill>
              <a:latin typeface="Arial"/>
              <a:ea typeface="Arial"/>
              <a:cs typeface="Arial"/>
              <a:sym typeface="Arial"/>
            </a:endParaRPr>
          </a:p>
        </p:txBody>
      </p:sp>
      <p:sp>
        <p:nvSpPr>
          <p:cNvPr id="230" name="Google Shape;230;p4"/>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0" i="0" lang="es-ES" sz="1200" u="none" cap="none" strike="noStrike">
                <a:solidFill>
                  <a:srgbClr val="8D8D8D"/>
                </a:solidFill>
                <a:latin typeface="Arial"/>
                <a:ea typeface="Arial"/>
                <a:cs typeface="Arial"/>
                <a:sym typeface="Arial"/>
              </a:rPr>
              <a:t>Saving my territory </a:t>
            </a:r>
            <a:r>
              <a:rPr b="0" i="0" lang="es-ES" sz="1200" u="none" cap="none" strike="noStrike">
                <a:solidFill>
                  <a:srgbClr val="1D1D1B"/>
                </a:solidFill>
                <a:latin typeface="Arial"/>
                <a:ea typeface="Arial"/>
                <a:cs typeface="Arial"/>
                <a:sym typeface="Arial"/>
              </a:rPr>
              <a:t>- Research and the Scientific Method</a:t>
            </a:r>
            <a:endParaRPr b="0" i="0" sz="1200" u="none" cap="none" strike="noStrike">
              <a:solidFill>
                <a:srgbClr val="1D1D1B"/>
              </a:solidFill>
              <a:latin typeface="Arial"/>
              <a:ea typeface="Arial"/>
              <a:cs typeface="Arial"/>
              <a:sym typeface="Arial"/>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0" name="Shape 790"/>
        <p:cNvGrpSpPr/>
        <p:nvPr/>
      </p:nvGrpSpPr>
      <p:grpSpPr>
        <a:xfrm>
          <a:off x="0" y="0"/>
          <a:ext cx="0" cy="0"/>
          <a:chOff x="0" y="0"/>
          <a:chExt cx="0" cy="0"/>
        </a:xfrm>
      </p:grpSpPr>
      <p:sp>
        <p:nvSpPr>
          <p:cNvPr id="791" name="Google Shape;791;p40"/>
          <p:cNvSpPr/>
          <p:nvPr/>
        </p:nvSpPr>
        <p:spPr>
          <a:xfrm>
            <a:off x="137269" y="687690"/>
            <a:ext cx="8791355" cy="4092128"/>
          </a:xfrm>
          <a:custGeom>
            <a:rect b="b" l="l" r="r" t="t"/>
            <a:pathLst>
              <a:path extrusionOk="0" fill="none" h="4092128" w="8791355">
                <a:moveTo>
                  <a:pt x="65216" y="117351"/>
                </a:moveTo>
                <a:cubicBezTo>
                  <a:pt x="235367" y="-111234"/>
                  <a:pt x="8375964" y="43092"/>
                  <a:pt x="8722594" y="117351"/>
                </a:cubicBezTo>
                <a:cubicBezTo>
                  <a:pt x="8718369" y="484133"/>
                  <a:pt x="8715077" y="2806751"/>
                  <a:pt x="8722594" y="4035755"/>
                </a:cubicBezTo>
                <a:cubicBezTo>
                  <a:pt x="5784828" y="3764328"/>
                  <a:pt x="1740516" y="4290887"/>
                  <a:pt x="139623" y="4049519"/>
                </a:cubicBezTo>
                <a:cubicBezTo>
                  <a:pt x="243851" y="2801736"/>
                  <a:pt x="-92984" y="1504885"/>
                  <a:pt x="65216" y="117351"/>
                </a:cubicBezTo>
                <a:close/>
              </a:path>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solidFill>
            <a:srgbClr val="CBBFC3"/>
          </a:solid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792" name="Google Shape;792;p40"/>
          <p:cNvSpPr/>
          <p:nvPr/>
        </p:nvSpPr>
        <p:spPr>
          <a:xfrm flipH="1" rot="10800000">
            <a:off x="1753497" y="3934534"/>
            <a:ext cx="2565401" cy="521699"/>
          </a:xfrm>
          <a:custGeom>
            <a:rect b="b" l="l" r="r" t="t"/>
            <a:pathLst>
              <a:path extrusionOk="0" h="977489" w="7095441">
                <a:moveTo>
                  <a:pt x="3274727" y="6736"/>
                </a:moveTo>
                <a:cubicBezTo>
                  <a:pt x="2346412" y="-23744"/>
                  <a:pt x="1362438" y="52456"/>
                  <a:pt x="845603" y="169738"/>
                </a:cubicBezTo>
                <a:cubicBezTo>
                  <a:pt x="328768" y="287020"/>
                  <a:pt x="-314625" y="575917"/>
                  <a:pt x="173718" y="710426"/>
                </a:cubicBezTo>
                <a:cubicBezTo>
                  <a:pt x="662061" y="844936"/>
                  <a:pt x="2656513" y="988722"/>
                  <a:pt x="3775659" y="976795"/>
                </a:cubicBezTo>
                <a:cubicBezTo>
                  <a:pt x="4695360" y="930413"/>
                  <a:pt x="6448623" y="742895"/>
                  <a:pt x="6888595" y="638865"/>
                </a:cubicBezTo>
                <a:cubicBezTo>
                  <a:pt x="7328567" y="534836"/>
                  <a:pt x="7017803" y="457973"/>
                  <a:pt x="6415492" y="352618"/>
                </a:cubicBezTo>
                <a:cubicBezTo>
                  <a:pt x="5813181" y="247263"/>
                  <a:pt x="4203042" y="37216"/>
                  <a:pt x="3274727" y="6736"/>
                </a:cubicBezTo>
                <a:close/>
              </a:path>
            </a:pathLst>
          </a:custGeom>
          <a:solidFill>
            <a:srgbClr val="FFEB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793" name="Google Shape;793;p40"/>
          <p:cNvSpPr/>
          <p:nvPr/>
        </p:nvSpPr>
        <p:spPr>
          <a:xfrm rot="-4894804">
            <a:off x="605915" y="1485885"/>
            <a:ext cx="1656809" cy="1772204"/>
          </a:xfrm>
          <a:prstGeom prst="wedgeEllipseCallout">
            <a:avLst>
              <a:gd fmla="val -16817" name="adj1"/>
              <a:gd fmla="val 56998" name="adj2"/>
            </a:avLst>
          </a:prstGeom>
          <a:solidFill>
            <a:srgbClr val="FFEBEB"/>
          </a:solidFill>
          <a:ln cap="flat" cmpd="sng" w="12700">
            <a:solidFill>
              <a:schemeClr val="dk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p:txBody>
      </p:sp>
      <p:sp>
        <p:nvSpPr>
          <p:cNvPr id="794" name="Google Shape;794;p40"/>
          <p:cNvSpPr/>
          <p:nvPr/>
        </p:nvSpPr>
        <p:spPr>
          <a:xfrm rot="-5168739">
            <a:off x="3530438" y="1518295"/>
            <a:ext cx="1981646" cy="2188411"/>
          </a:xfrm>
          <a:prstGeom prst="wedgeEllipseCallout">
            <a:avLst>
              <a:gd fmla="val -15546" name="adj1"/>
              <a:gd fmla="val -59401" name="adj2"/>
            </a:avLst>
          </a:prstGeom>
          <a:solidFill>
            <a:srgbClr val="FFEBEB"/>
          </a:solidFill>
          <a:ln cap="flat" cmpd="sng" w="12700">
            <a:solidFill>
              <a:schemeClr val="dk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p:txBody>
      </p:sp>
      <p:sp>
        <p:nvSpPr>
          <p:cNvPr id="795" name="Google Shape;795;p40"/>
          <p:cNvSpPr txBox="1"/>
          <p:nvPr/>
        </p:nvSpPr>
        <p:spPr>
          <a:xfrm>
            <a:off x="618491" y="1681710"/>
            <a:ext cx="1627200" cy="1165500"/>
          </a:xfrm>
          <a:prstGeom prst="rect">
            <a:avLst/>
          </a:prstGeom>
          <a:no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chemeClr val="lt2"/>
              </a:buClr>
              <a:buSzPts val="1800"/>
              <a:buFont typeface="Roboto"/>
              <a:buNone/>
            </a:pPr>
            <a:r>
              <a:rPr b="0" i="0" lang="es-ES" sz="1200" u="none" cap="none" strike="noStrike">
                <a:solidFill>
                  <a:schemeClr val="dk2"/>
                </a:solidFill>
                <a:latin typeface="Arial"/>
                <a:ea typeface="Arial"/>
                <a:cs typeface="Arial"/>
                <a:sym typeface="Arial"/>
              </a:rPr>
              <a:t>It's time to </a:t>
            </a:r>
            <a:br>
              <a:rPr b="0" i="0" lang="es-ES" sz="1200" u="none" cap="none" strike="noStrike">
                <a:solidFill>
                  <a:schemeClr val="dk2"/>
                </a:solidFill>
                <a:latin typeface="Arial"/>
                <a:ea typeface="Arial"/>
                <a:cs typeface="Arial"/>
                <a:sym typeface="Arial"/>
              </a:rPr>
            </a:br>
            <a:r>
              <a:rPr b="0" i="0" lang="es-ES" sz="1200" u="none" cap="none" strike="noStrike">
                <a:solidFill>
                  <a:schemeClr val="dk2"/>
                </a:solidFill>
                <a:latin typeface="Arial"/>
                <a:ea typeface="Arial"/>
                <a:cs typeface="Arial"/>
                <a:sym typeface="Arial"/>
              </a:rPr>
              <a:t>apply all this knowledge and advice to creating your own </a:t>
            </a:r>
            <a:br>
              <a:rPr b="0" i="0" lang="es-ES" sz="1200" u="none" cap="none" strike="noStrike">
                <a:solidFill>
                  <a:schemeClr val="dk2"/>
                </a:solidFill>
                <a:latin typeface="Arial"/>
                <a:ea typeface="Arial"/>
                <a:cs typeface="Arial"/>
                <a:sym typeface="Arial"/>
              </a:rPr>
            </a:br>
            <a:r>
              <a:rPr b="0" i="0" lang="es-ES" sz="1200" u="none" cap="none" strike="noStrike">
                <a:solidFill>
                  <a:schemeClr val="dk2"/>
                </a:solidFill>
                <a:latin typeface="Arial"/>
                <a:ea typeface="Arial"/>
                <a:cs typeface="Arial"/>
                <a:sym typeface="Arial"/>
              </a:rPr>
              <a:t>poster.</a:t>
            </a:r>
            <a:endParaRPr b="0" i="0" sz="1400" u="none" cap="none" strike="noStrike">
              <a:solidFill>
                <a:srgbClr val="000000"/>
              </a:solidFill>
              <a:latin typeface="Arial"/>
              <a:ea typeface="Arial"/>
              <a:cs typeface="Arial"/>
              <a:sym typeface="Arial"/>
            </a:endParaRPr>
          </a:p>
        </p:txBody>
      </p:sp>
      <p:sp>
        <p:nvSpPr>
          <p:cNvPr id="796" name="Google Shape;796;p40"/>
          <p:cNvSpPr txBox="1"/>
          <p:nvPr/>
        </p:nvSpPr>
        <p:spPr>
          <a:xfrm>
            <a:off x="3638400" y="1723674"/>
            <a:ext cx="1823105" cy="1654257"/>
          </a:xfrm>
          <a:prstGeom prst="rect">
            <a:avLst/>
          </a:prstGeom>
          <a:no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chemeClr val="lt2"/>
              </a:buClr>
              <a:buSzPts val="1800"/>
              <a:buFont typeface="Roboto"/>
              <a:buNone/>
            </a:pPr>
            <a:r>
              <a:rPr b="0" i="0" lang="es-ES" sz="1200" u="none" cap="none" strike="noStrike">
                <a:solidFill>
                  <a:schemeClr val="dk2"/>
                </a:solidFill>
                <a:latin typeface="Arial"/>
                <a:ea typeface="Arial"/>
                <a:cs typeface="Arial"/>
                <a:sym typeface="Arial"/>
              </a:rPr>
              <a:t>Think about the channel, place or platform where your poster is going to appear, and adapt both the content and the design to your audience.</a:t>
            </a:r>
            <a:endParaRPr b="0" i="0" sz="1200" u="none" cap="none" strike="noStrike">
              <a:solidFill>
                <a:schemeClr val="dk2"/>
              </a:solidFill>
              <a:latin typeface="Arial"/>
              <a:ea typeface="Arial"/>
              <a:cs typeface="Arial"/>
              <a:sym typeface="Arial"/>
            </a:endParaRPr>
          </a:p>
          <a:p>
            <a:pPr indent="0" lvl="0" marL="0" marR="0" rtl="0" algn="ctr">
              <a:lnSpc>
                <a:spcPct val="115000"/>
              </a:lnSpc>
              <a:spcBef>
                <a:spcPts val="0"/>
              </a:spcBef>
              <a:spcAft>
                <a:spcPts val="0"/>
              </a:spcAft>
              <a:buClr>
                <a:schemeClr val="lt2"/>
              </a:buClr>
              <a:buSzPts val="1800"/>
              <a:buFont typeface="Roboto"/>
              <a:buNone/>
            </a:pPr>
            <a:r>
              <a:t/>
            </a:r>
            <a:endParaRPr b="0" i="0" sz="1200" u="none" cap="none" strike="noStrike">
              <a:solidFill>
                <a:schemeClr val="dk2"/>
              </a:solidFill>
              <a:latin typeface="Arial"/>
              <a:ea typeface="Arial"/>
              <a:cs typeface="Arial"/>
              <a:sym typeface="Arial"/>
            </a:endParaRPr>
          </a:p>
        </p:txBody>
      </p:sp>
      <p:sp>
        <p:nvSpPr>
          <p:cNvPr id="797" name="Google Shape;797;p40"/>
          <p:cNvSpPr/>
          <p:nvPr/>
        </p:nvSpPr>
        <p:spPr>
          <a:xfrm flipH="1" rot="10800000">
            <a:off x="5339122" y="3593134"/>
            <a:ext cx="2651106" cy="887236"/>
          </a:xfrm>
          <a:custGeom>
            <a:rect b="b" l="l" r="r" t="t"/>
            <a:pathLst>
              <a:path extrusionOk="0" h="1443525" w="7760380">
                <a:moveTo>
                  <a:pt x="4013809" y="5806"/>
                </a:moveTo>
                <a:cubicBezTo>
                  <a:pt x="3085494" y="-24674"/>
                  <a:pt x="1001844" y="69168"/>
                  <a:pt x="485009" y="186450"/>
                </a:cubicBezTo>
                <a:cubicBezTo>
                  <a:pt x="-31826" y="303732"/>
                  <a:pt x="-345689" y="464734"/>
                  <a:pt x="657316" y="674216"/>
                </a:cubicBezTo>
                <a:cubicBezTo>
                  <a:pt x="1660321" y="883698"/>
                  <a:pt x="5383893" y="1455268"/>
                  <a:pt x="6503039" y="1443341"/>
                </a:cubicBezTo>
                <a:cubicBezTo>
                  <a:pt x="7422740" y="1396959"/>
                  <a:pt x="7591290" y="1262361"/>
                  <a:pt x="7705433" y="1070129"/>
                </a:cubicBezTo>
                <a:cubicBezTo>
                  <a:pt x="7819576" y="877897"/>
                  <a:pt x="7803167" y="467334"/>
                  <a:pt x="7187896" y="289947"/>
                </a:cubicBezTo>
                <a:cubicBezTo>
                  <a:pt x="6572625" y="112560"/>
                  <a:pt x="4942124" y="36286"/>
                  <a:pt x="4013809" y="5806"/>
                </a:cubicBezTo>
                <a:close/>
              </a:path>
            </a:pathLst>
          </a:custGeom>
          <a:solidFill>
            <a:srgbClr val="FFEB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798" name="Google Shape;798;p40"/>
          <p:cNvSpPr/>
          <p:nvPr/>
        </p:nvSpPr>
        <p:spPr>
          <a:xfrm rot="-5168739">
            <a:off x="6737599" y="805981"/>
            <a:ext cx="1280231" cy="2086404"/>
          </a:xfrm>
          <a:prstGeom prst="wedgeEllipseCallout">
            <a:avLst>
              <a:gd fmla="val -98317" name="adj1"/>
              <a:gd fmla="val -9138" name="adj2"/>
            </a:avLst>
          </a:prstGeom>
          <a:solidFill>
            <a:srgbClr val="FFEBEB"/>
          </a:solidFill>
          <a:ln cap="flat" cmpd="sng" w="12700">
            <a:solidFill>
              <a:schemeClr val="dk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p:txBody>
      </p:sp>
      <p:sp>
        <p:nvSpPr>
          <p:cNvPr id="799" name="Google Shape;799;p40"/>
          <p:cNvSpPr txBox="1"/>
          <p:nvPr/>
        </p:nvSpPr>
        <p:spPr>
          <a:xfrm>
            <a:off x="6458118" y="1341015"/>
            <a:ext cx="1839192" cy="1035076"/>
          </a:xfrm>
          <a:prstGeom prst="rect">
            <a:avLst/>
          </a:prstGeom>
          <a:no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chemeClr val="lt2"/>
              </a:buClr>
              <a:buSzPts val="1800"/>
              <a:buFont typeface="Roboto"/>
              <a:buNone/>
            </a:pPr>
            <a:r>
              <a:rPr b="0" i="0" lang="es-ES" sz="1200" u="none" cap="none" strike="noStrike">
                <a:solidFill>
                  <a:schemeClr val="dk2"/>
                </a:solidFill>
                <a:latin typeface="Arial"/>
                <a:ea typeface="Arial"/>
                <a:cs typeface="Arial"/>
                <a:sym typeface="Arial"/>
              </a:rPr>
              <a:t>Let's do our sketch. </a:t>
            </a:r>
            <a:br>
              <a:rPr b="0" i="0" lang="es-ES" sz="1200" u="none" cap="none" strike="noStrike">
                <a:solidFill>
                  <a:schemeClr val="dk2"/>
                </a:solidFill>
                <a:latin typeface="Arial"/>
                <a:ea typeface="Arial"/>
                <a:cs typeface="Arial"/>
                <a:sym typeface="Arial"/>
              </a:rPr>
            </a:br>
            <a:r>
              <a:rPr b="0" i="0" lang="es-ES" sz="1200" u="none" cap="none" strike="noStrike">
                <a:solidFill>
                  <a:schemeClr val="dk2"/>
                </a:solidFill>
                <a:latin typeface="Arial"/>
                <a:ea typeface="Arial"/>
                <a:cs typeface="Arial"/>
                <a:sym typeface="Arial"/>
              </a:rPr>
              <a:t>We need…</a:t>
            </a:r>
            <a:endParaRPr b="0" i="0" sz="1200" u="none" cap="none" strike="noStrike">
              <a:solidFill>
                <a:schemeClr val="dk2"/>
              </a:solidFill>
              <a:latin typeface="Arial"/>
              <a:ea typeface="Arial"/>
              <a:cs typeface="Arial"/>
              <a:sym typeface="Arial"/>
            </a:endParaRPr>
          </a:p>
          <a:p>
            <a:pPr indent="0" lvl="0" marL="0" marR="0" rtl="0" algn="ctr">
              <a:lnSpc>
                <a:spcPct val="115000"/>
              </a:lnSpc>
              <a:spcBef>
                <a:spcPts val="0"/>
              </a:spcBef>
              <a:spcAft>
                <a:spcPts val="0"/>
              </a:spcAft>
              <a:buClr>
                <a:schemeClr val="lt2"/>
              </a:buClr>
              <a:buSzPts val="1800"/>
              <a:buFont typeface="Roboto"/>
              <a:buNone/>
            </a:pPr>
            <a:r>
              <a:rPr b="0" i="0" lang="es-ES" sz="1200" u="none" cap="none" strike="noStrike">
                <a:solidFill>
                  <a:schemeClr val="dk2"/>
                </a:solidFill>
                <a:latin typeface="Arial"/>
                <a:ea typeface="Arial"/>
                <a:cs typeface="Arial"/>
                <a:sym typeface="Arial"/>
              </a:rPr>
              <a:t>-A-3 paper</a:t>
            </a:r>
            <a:endParaRPr b="0" i="0" sz="1200" u="none" cap="none" strike="noStrike">
              <a:solidFill>
                <a:schemeClr val="dk2"/>
              </a:solidFill>
              <a:latin typeface="Arial"/>
              <a:ea typeface="Arial"/>
              <a:cs typeface="Arial"/>
              <a:sym typeface="Arial"/>
            </a:endParaRPr>
          </a:p>
          <a:p>
            <a:pPr indent="0" lvl="0" marL="0" marR="0" rtl="0" algn="ctr">
              <a:lnSpc>
                <a:spcPct val="115000"/>
              </a:lnSpc>
              <a:spcBef>
                <a:spcPts val="0"/>
              </a:spcBef>
              <a:spcAft>
                <a:spcPts val="0"/>
              </a:spcAft>
              <a:buClr>
                <a:schemeClr val="lt2"/>
              </a:buClr>
              <a:buSzPts val="1800"/>
              <a:buFont typeface="Roboto"/>
              <a:buNone/>
            </a:pPr>
            <a:r>
              <a:rPr b="0" i="0" lang="es-ES" sz="1200" u="none" cap="none" strike="noStrike">
                <a:solidFill>
                  <a:schemeClr val="dk2"/>
                </a:solidFill>
                <a:latin typeface="Arial"/>
                <a:ea typeface="Arial"/>
                <a:cs typeface="Arial"/>
                <a:sym typeface="Arial"/>
              </a:rPr>
              <a:t>-Pencil and eraser</a:t>
            </a:r>
            <a:endParaRPr b="0" i="0" sz="1200" u="none" cap="none" strike="noStrike">
              <a:solidFill>
                <a:schemeClr val="dk2"/>
              </a:solidFill>
              <a:latin typeface="Arial"/>
              <a:ea typeface="Arial"/>
              <a:cs typeface="Arial"/>
              <a:sym typeface="Arial"/>
            </a:endParaRPr>
          </a:p>
          <a:p>
            <a:pPr indent="0" lvl="0" marL="0" marR="0" rtl="0" algn="ctr">
              <a:lnSpc>
                <a:spcPct val="115000"/>
              </a:lnSpc>
              <a:spcBef>
                <a:spcPts val="0"/>
              </a:spcBef>
              <a:spcAft>
                <a:spcPts val="0"/>
              </a:spcAft>
              <a:buClr>
                <a:schemeClr val="lt2"/>
              </a:buClr>
              <a:buSzPts val="1800"/>
              <a:buFont typeface="Roboto"/>
              <a:buNone/>
            </a:pPr>
            <a:r>
              <a:t/>
            </a:r>
            <a:endParaRPr b="0" i="0" sz="1200" u="none" cap="none" strike="noStrike">
              <a:solidFill>
                <a:schemeClr val="dk2"/>
              </a:solidFill>
              <a:latin typeface="Arial"/>
              <a:ea typeface="Arial"/>
              <a:cs typeface="Arial"/>
              <a:sym typeface="Arial"/>
            </a:endParaRPr>
          </a:p>
          <a:p>
            <a:pPr indent="0" lvl="0" marL="0" marR="0" rtl="0" algn="ctr">
              <a:lnSpc>
                <a:spcPct val="115000"/>
              </a:lnSpc>
              <a:spcBef>
                <a:spcPts val="0"/>
              </a:spcBef>
              <a:spcAft>
                <a:spcPts val="0"/>
              </a:spcAft>
              <a:buClr>
                <a:schemeClr val="lt2"/>
              </a:buClr>
              <a:buSzPts val="1800"/>
              <a:buFont typeface="Roboto"/>
              <a:buNone/>
            </a:pPr>
            <a:r>
              <a:t/>
            </a:r>
            <a:endParaRPr b="0" i="0" sz="1200" u="none" cap="none" strike="noStrike">
              <a:solidFill>
                <a:schemeClr val="dk2"/>
              </a:solidFill>
              <a:latin typeface="Arial"/>
              <a:ea typeface="Arial"/>
              <a:cs typeface="Arial"/>
              <a:sym typeface="Arial"/>
            </a:endParaRPr>
          </a:p>
        </p:txBody>
      </p:sp>
      <p:sp>
        <p:nvSpPr>
          <p:cNvPr id="800" name="Google Shape;800;p40"/>
          <p:cNvSpPr txBox="1"/>
          <p:nvPr/>
        </p:nvSpPr>
        <p:spPr>
          <a:xfrm>
            <a:off x="540000" y="900113"/>
            <a:ext cx="8096000" cy="521699"/>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3200"/>
              <a:buFont typeface="Roboto"/>
              <a:buNone/>
            </a:pPr>
            <a:r>
              <a:rPr b="0" i="0" lang="es-ES" sz="2000" u="none" cap="none" strike="noStrike">
                <a:solidFill>
                  <a:srgbClr val="C00000"/>
                </a:solidFill>
                <a:latin typeface="Arial"/>
                <a:ea typeface="Arial"/>
                <a:cs typeface="Arial"/>
                <a:sym typeface="Arial"/>
              </a:rPr>
              <a:t>3. </a:t>
            </a:r>
            <a:r>
              <a:rPr b="0" i="1" lang="es-ES" sz="2000" u="none" cap="none" strike="noStrike">
                <a:solidFill>
                  <a:srgbClr val="C00000"/>
                </a:solidFill>
                <a:latin typeface="Arial"/>
                <a:ea typeface="Arial"/>
                <a:cs typeface="Arial"/>
                <a:sym typeface="Arial"/>
              </a:rPr>
              <a:t>Saving my territory…</a:t>
            </a:r>
            <a:r>
              <a:rPr b="0" i="0" lang="es-ES" sz="2000" u="none" cap="none" strike="noStrike">
                <a:solidFill>
                  <a:srgbClr val="C00000"/>
                </a:solidFill>
                <a:latin typeface="Arial"/>
                <a:ea typeface="Arial"/>
                <a:cs typeface="Arial"/>
                <a:sym typeface="Arial"/>
              </a:rPr>
              <a:t> Create your communication poster</a:t>
            </a:r>
            <a:endParaRPr b="0" i="0" sz="2000" u="none" cap="none" strike="noStrike">
              <a:solidFill>
                <a:srgbClr val="C00000"/>
              </a:solidFill>
              <a:latin typeface="Arial"/>
              <a:ea typeface="Arial"/>
              <a:cs typeface="Arial"/>
              <a:sym typeface="Arial"/>
            </a:endParaRPr>
          </a:p>
        </p:txBody>
      </p:sp>
      <p:grpSp>
        <p:nvGrpSpPr>
          <p:cNvPr id="801" name="Google Shape;801;p40"/>
          <p:cNvGrpSpPr/>
          <p:nvPr/>
        </p:nvGrpSpPr>
        <p:grpSpPr>
          <a:xfrm>
            <a:off x="6371725" y="2749449"/>
            <a:ext cx="736858" cy="1532594"/>
            <a:chOff x="3077675" y="861691"/>
            <a:chExt cx="736858" cy="1532594"/>
          </a:xfrm>
        </p:grpSpPr>
        <p:sp>
          <p:nvSpPr>
            <p:cNvPr id="802" name="Google Shape;802;p40"/>
            <p:cNvSpPr/>
            <p:nvPr/>
          </p:nvSpPr>
          <p:spPr>
            <a:xfrm flipH="1" rot="10800000">
              <a:off x="3389009" y="925830"/>
              <a:ext cx="228326" cy="157295"/>
            </a:xfrm>
            <a:custGeom>
              <a:rect b="b" l="l" r="r" t="t"/>
              <a:pathLst>
                <a:path extrusionOk="0" h="157295" w="228326">
                  <a:moveTo>
                    <a:pt x="228380" y="153882"/>
                  </a:moveTo>
                  <a:lnTo>
                    <a:pt x="223931" y="124532"/>
                  </a:lnTo>
                  <a:lnTo>
                    <a:pt x="211807" y="117040"/>
                  </a:lnTo>
                  <a:cubicBezTo>
                    <a:pt x="116406" y="123307"/>
                    <a:pt x="51588" y="69536"/>
                    <a:pt x="54" y="27"/>
                  </a:cubicBezTo>
                  <a:cubicBezTo>
                    <a:pt x="24165" y="93971"/>
                    <a:pt x="127786" y="175230"/>
                    <a:pt x="228380" y="153882"/>
                  </a:cubicBezTo>
                </a:path>
              </a:pathLst>
            </a:custGeom>
            <a:solidFill>
              <a:srgbClr val="1D1D1B"/>
            </a:solidFill>
            <a:ln cap="flat" cmpd="sng" w="95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03" name="Google Shape;803;p40"/>
            <p:cNvSpPr/>
            <p:nvPr/>
          </p:nvSpPr>
          <p:spPr>
            <a:xfrm flipH="1" rot="10800000">
              <a:off x="3077675" y="861691"/>
              <a:ext cx="736858" cy="1532594"/>
            </a:xfrm>
            <a:custGeom>
              <a:rect b="b" l="l" r="r" t="t"/>
              <a:pathLst>
                <a:path extrusionOk="0" h="1532594" w="736858">
                  <a:moveTo>
                    <a:pt x="697414" y="970588"/>
                  </a:moveTo>
                  <a:lnTo>
                    <a:pt x="656701" y="965014"/>
                  </a:lnTo>
                  <a:lnTo>
                    <a:pt x="671213" y="1051893"/>
                  </a:lnTo>
                  <a:lnTo>
                    <a:pt x="705354" y="1050494"/>
                  </a:lnTo>
                  <a:close/>
                  <a:moveTo>
                    <a:pt x="432857" y="349336"/>
                  </a:moveTo>
                  <a:cubicBezTo>
                    <a:pt x="425409" y="339008"/>
                    <a:pt x="435861" y="324038"/>
                    <a:pt x="408486" y="330085"/>
                  </a:cubicBezTo>
                  <a:cubicBezTo>
                    <a:pt x="406439" y="377763"/>
                    <a:pt x="442120" y="417730"/>
                    <a:pt x="468007" y="454998"/>
                  </a:cubicBezTo>
                  <a:cubicBezTo>
                    <a:pt x="450989" y="468767"/>
                    <a:pt x="383674" y="390839"/>
                    <a:pt x="373629" y="378186"/>
                  </a:cubicBezTo>
                  <a:cubicBezTo>
                    <a:pt x="366129" y="376690"/>
                    <a:pt x="367271" y="387463"/>
                    <a:pt x="368858" y="392381"/>
                  </a:cubicBezTo>
                  <a:cubicBezTo>
                    <a:pt x="372004" y="402140"/>
                    <a:pt x="434151" y="488198"/>
                    <a:pt x="445266" y="500558"/>
                  </a:cubicBezTo>
                  <a:cubicBezTo>
                    <a:pt x="451292" y="507261"/>
                    <a:pt x="444839" y="518882"/>
                    <a:pt x="467960" y="512766"/>
                  </a:cubicBezTo>
                  <a:cubicBezTo>
                    <a:pt x="480638" y="430319"/>
                    <a:pt x="480529" y="415436"/>
                    <a:pt x="432857" y="349336"/>
                  </a:cubicBezTo>
                  <a:moveTo>
                    <a:pt x="319168" y="378149"/>
                  </a:moveTo>
                  <a:cubicBezTo>
                    <a:pt x="319040" y="384512"/>
                    <a:pt x="318836" y="390991"/>
                    <a:pt x="319068" y="397377"/>
                  </a:cubicBezTo>
                  <a:cubicBezTo>
                    <a:pt x="304064" y="373542"/>
                    <a:pt x="278617" y="360462"/>
                    <a:pt x="289381" y="320418"/>
                  </a:cubicBezTo>
                  <a:lnTo>
                    <a:pt x="324081" y="349230"/>
                  </a:lnTo>
                  <a:cubicBezTo>
                    <a:pt x="345652" y="330208"/>
                    <a:pt x="270828" y="269706"/>
                    <a:pt x="259542" y="281984"/>
                  </a:cubicBezTo>
                  <a:lnTo>
                    <a:pt x="249441" y="380902"/>
                  </a:lnTo>
                  <a:lnTo>
                    <a:pt x="329127" y="474259"/>
                  </a:lnTo>
                  <a:cubicBezTo>
                    <a:pt x="352025" y="462326"/>
                    <a:pt x="320073" y="424837"/>
                    <a:pt x="319068" y="397377"/>
                  </a:cubicBezTo>
                  <a:cubicBezTo>
                    <a:pt x="351902" y="449534"/>
                    <a:pt x="388445" y="491161"/>
                    <a:pt x="408434" y="551292"/>
                  </a:cubicBezTo>
                  <a:cubicBezTo>
                    <a:pt x="404790" y="550063"/>
                    <a:pt x="399209" y="552311"/>
                    <a:pt x="391354" y="548397"/>
                  </a:cubicBezTo>
                  <a:cubicBezTo>
                    <a:pt x="366812" y="536175"/>
                    <a:pt x="317998" y="451883"/>
                    <a:pt x="279356" y="445570"/>
                  </a:cubicBezTo>
                  <a:cubicBezTo>
                    <a:pt x="292451" y="466432"/>
                    <a:pt x="319471" y="539368"/>
                    <a:pt x="333803" y="551531"/>
                  </a:cubicBezTo>
                  <a:cubicBezTo>
                    <a:pt x="346936" y="562675"/>
                    <a:pt x="361861" y="557426"/>
                    <a:pt x="370649" y="561946"/>
                  </a:cubicBezTo>
                  <a:cubicBezTo>
                    <a:pt x="383930" y="568777"/>
                    <a:pt x="382764" y="590736"/>
                    <a:pt x="418322" y="580096"/>
                  </a:cubicBezTo>
                  <a:cubicBezTo>
                    <a:pt x="421818" y="567460"/>
                    <a:pt x="411262" y="559798"/>
                    <a:pt x="408434" y="551292"/>
                  </a:cubicBezTo>
                  <a:cubicBezTo>
                    <a:pt x="443475" y="563134"/>
                    <a:pt x="422993" y="565410"/>
                    <a:pt x="443138" y="599343"/>
                  </a:cubicBezTo>
                  <a:cubicBezTo>
                    <a:pt x="460886" y="585675"/>
                    <a:pt x="462194" y="557977"/>
                    <a:pt x="457897" y="538845"/>
                  </a:cubicBezTo>
                  <a:cubicBezTo>
                    <a:pt x="456310" y="531788"/>
                    <a:pt x="374042" y="450943"/>
                    <a:pt x="358909" y="430925"/>
                  </a:cubicBezTo>
                  <a:cubicBezTo>
                    <a:pt x="345847" y="413656"/>
                    <a:pt x="344051" y="385127"/>
                    <a:pt x="319168" y="378149"/>
                  </a:cubicBezTo>
                  <a:moveTo>
                    <a:pt x="56090" y="984284"/>
                  </a:moveTo>
                  <a:cubicBezTo>
                    <a:pt x="23072" y="996882"/>
                    <a:pt x="27483" y="1047906"/>
                    <a:pt x="40180" y="1074751"/>
                  </a:cubicBezTo>
                  <a:lnTo>
                    <a:pt x="70791" y="1080435"/>
                  </a:lnTo>
                  <a:cubicBezTo>
                    <a:pt x="69749" y="1056568"/>
                    <a:pt x="72615" y="1031949"/>
                    <a:pt x="70834" y="1008063"/>
                  </a:cubicBezTo>
                  <a:cubicBezTo>
                    <a:pt x="70028" y="997240"/>
                    <a:pt x="76614" y="976452"/>
                    <a:pt x="56090" y="984284"/>
                  </a:cubicBezTo>
                  <a:moveTo>
                    <a:pt x="656735" y="1080417"/>
                  </a:moveTo>
                  <a:cubicBezTo>
                    <a:pt x="653134" y="1180537"/>
                    <a:pt x="588510" y="1308681"/>
                    <a:pt x="478492" y="1326216"/>
                  </a:cubicBezTo>
                  <a:cubicBezTo>
                    <a:pt x="410954" y="1336980"/>
                    <a:pt x="306670" y="1331447"/>
                    <a:pt x="289329" y="1253592"/>
                  </a:cubicBezTo>
                  <a:cubicBezTo>
                    <a:pt x="321376" y="1267838"/>
                    <a:pt x="358194" y="1272403"/>
                    <a:pt x="390823" y="1283217"/>
                  </a:cubicBezTo>
                  <a:cubicBezTo>
                    <a:pt x="401578" y="1286778"/>
                    <a:pt x="394917" y="1309626"/>
                    <a:pt x="443584" y="1302377"/>
                  </a:cubicBezTo>
                  <a:cubicBezTo>
                    <a:pt x="461516" y="1299702"/>
                    <a:pt x="457058" y="1286218"/>
                    <a:pt x="465743" y="1283199"/>
                  </a:cubicBezTo>
                  <a:cubicBezTo>
                    <a:pt x="499651" y="1271408"/>
                    <a:pt x="534688" y="1273082"/>
                    <a:pt x="564114" y="1240897"/>
                  </a:cubicBezTo>
                  <a:cubicBezTo>
                    <a:pt x="668262" y="1126999"/>
                    <a:pt x="630458" y="897116"/>
                    <a:pt x="561295" y="773560"/>
                  </a:cubicBezTo>
                  <a:cubicBezTo>
                    <a:pt x="517826" y="695898"/>
                    <a:pt x="430872" y="602921"/>
                    <a:pt x="334149" y="609069"/>
                  </a:cubicBezTo>
                  <a:cubicBezTo>
                    <a:pt x="271358" y="613061"/>
                    <a:pt x="144242" y="732056"/>
                    <a:pt x="122543" y="788980"/>
                  </a:cubicBezTo>
                  <a:cubicBezTo>
                    <a:pt x="47808" y="985054"/>
                    <a:pt x="121330" y="1243476"/>
                    <a:pt x="245987" y="1406117"/>
                  </a:cubicBezTo>
                  <a:lnTo>
                    <a:pt x="338873" y="1532476"/>
                  </a:lnTo>
                  <a:cubicBezTo>
                    <a:pt x="320296" y="1534389"/>
                    <a:pt x="307646" y="1523465"/>
                    <a:pt x="295180" y="1512371"/>
                  </a:cubicBezTo>
                  <a:cubicBezTo>
                    <a:pt x="248460" y="1470808"/>
                    <a:pt x="121619" y="1263149"/>
                    <a:pt x="98901" y="1202303"/>
                  </a:cubicBezTo>
                  <a:cubicBezTo>
                    <a:pt x="90387" y="1179486"/>
                    <a:pt x="81916" y="1116671"/>
                    <a:pt x="76164" y="1108904"/>
                  </a:cubicBezTo>
                  <a:cubicBezTo>
                    <a:pt x="59278" y="1086088"/>
                    <a:pt x="-10572" y="1119030"/>
                    <a:pt x="1486" y="1018749"/>
                  </a:cubicBezTo>
                  <a:cubicBezTo>
                    <a:pt x="6527" y="976805"/>
                    <a:pt x="34078" y="979237"/>
                    <a:pt x="47832" y="961972"/>
                  </a:cubicBezTo>
                  <a:cubicBezTo>
                    <a:pt x="82129" y="918922"/>
                    <a:pt x="72677" y="822739"/>
                    <a:pt x="96821" y="764058"/>
                  </a:cubicBezTo>
                  <a:cubicBezTo>
                    <a:pt x="116549" y="716122"/>
                    <a:pt x="178099" y="665621"/>
                    <a:pt x="219787" y="632780"/>
                  </a:cubicBezTo>
                  <a:cubicBezTo>
                    <a:pt x="219948" y="632147"/>
                    <a:pt x="219943" y="631436"/>
                    <a:pt x="219853" y="630688"/>
                  </a:cubicBezTo>
                  <a:cubicBezTo>
                    <a:pt x="224297" y="629078"/>
                    <a:pt x="227642" y="626206"/>
                    <a:pt x="229997" y="622705"/>
                  </a:cubicBezTo>
                  <a:cubicBezTo>
                    <a:pt x="234313" y="620122"/>
                    <a:pt x="237293" y="616190"/>
                    <a:pt x="238952" y="611730"/>
                  </a:cubicBezTo>
                  <a:cubicBezTo>
                    <a:pt x="242761" y="612763"/>
                    <a:pt x="246343" y="612010"/>
                    <a:pt x="249560" y="608918"/>
                  </a:cubicBezTo>
                  <a:cubicBezTo>
                    <a:pt x="213258" y="565864"/>
                    <a:pt x="203370" y="261493"/>
                    <a:pt x="244831" y="252992"/>
                  </a:cubicBezTo>
                  <a:lnTo>
                    <a:pt x="289225" y="272271"/>
                  </a:lnTo>
                  <a:cubicBezTo>
                    <a:pt x="280223" y="200784"/>
                    <a:pt x="268070" y="120760"/>
                    <a:pt x="289277" y="51155"/>
                  </a:cubicBezTo>
                  <a:lnTo>
                    <a:pt x="219725" y="51017"/>
                  </a:lnTo>
                  <a:lnTo>
                    <a:pt x="220810" y="13606"/>
                  </a:lnTo>
                  <a:lnTo>
                    <a:pt x="317903" y="13753"/>
                  </a:lnTo>
                  <a:lnTo>
                    <a:pt x="299089" y="272252"/>
                  </a:lnTo>
                  <a:lnTo>
                    <a:pt x="417563" y="271527"/>
                  </a:lnTo>
                  <a:cubicBezTo>
                    <a:pt x="434696" y="182937"/>
                    <a:pt x="453595" y="93681"/>
                    <a:pt x="448099" y="2912"/>
                  </a:cubicBezTo>
                  <a:cubicBezTo>
                    <a:pt x="536578" y="-11476"/>
                    <a:pt x="602065" y="33202"/>
                    <a:pt x="482538" y="50178"/>
                  </a:cubicBezTo>
                  <a:cubicBezTo>
                    <a:pt x="488678" y="119930"/>
                    <a:pt x="449454" y="187901"/>
                    <a:pt x="438074" y="248211"/>
                  </a:cubicBezTo>
                  <a:cubicBezTo>
                    <a:pt x="432710" y="276616"/>
                    <a:pt x="472186" y="246903"/>
                    <a:pt x="487793" y="262783"/>
                  </a:cubicBezTo>
                  <a:lnTo>
                    <a:pt x="497685" y="224275"/>
                  </a:lnTo>
                  <a:cubicBezTo>
                    <a:pt x="520233" y="354369"/>
                    <a:pt x="506460" y="488239"/>
                    <a:pt x="488664" y="618144"/>
                  </a:cubicBezTo>
                  <a:cubicBezTo>
                    <a:pt x="490403" y="618750"/>
                    <a:pt x="492246" y="619452"/>
                    <a:pt x="494084" y="620149"/>
                  </a:cubicBezTo>
                  <a:cubicBezTo>
                    <a:pt x="495108" y="623976"/>
                    <a:pt x="497022" y="627518"/>
                    <a:pt x="500068" y="630124"/>
                  </a:cubicBezTo>
                  <a:cubicBezTo>
                    <a:pt x="502091" y="631854"/>
                    <a:pt x="503968" y="633735"/>
                    <a:pt x="505825" y="635629"/>
                  </a:cubicBezTo>
                  <a:cubicBezTo>
                    <a:pt x="506877" y="637483"/>
                    <a:pt x="508108" y="639236"/>
                    <a:pt x="509748" y="640667"/>
                  </a:cubicBezTo>
                  <a:cubicBezTo>
                    <a:pt x="509999" y="640869"/>
                    <a:pt x="510207" y="641112"/>
                    <a:pt x="510449" y="641323"/>
                  </a:cubicBezTo>
                  <a:cubicBezTo>
                    <a:pt x="510548" y="641424"/>
                    <a:pt x="510648" y="641516"/>
                    <a:pt x="510752" y="641612"/>
                  </a:cubicBezTo>
                  <a:cubicBezTo>
                    <a:pt x="511235" y="642057"/>
                    <a:pt x="511742" y="642489"/>
                    <a:pt x="512197" y="642970"/>
                  </a:cubicBezTo>
                  <a:cubicBezTo>
                    <a:pt x="513429" y="644851"/>
                    <a:pt x="514670" y="646751"/>
                    <a:pt x="515973" y="648591"/>
                  </a:cubicBezTo>
                  <a:cubicBezTo>
                    <a:pt x="519446" y="653509"/>
                    <a:pt x="522867" y="657262"/>
                    <a:pt x="527145" y="660822"/>
                  </a:cubicBezTo>
                  <a:cubicBezTo>
                    <a:pt x="527619" y="663442"/>
                    <a:pt x="528453" y="665984"/>
                    <a:pt x="529779" y="668287"/>
                  </a:cubicBezTo>
                  <a:lnTo>
                    <a:pt x="527590" y="666828"/>
                  </a:lnTo>
                  <a:cubicBezTo>
                    <a:pt x="581085" y="745963"/>
                    <a:pt x="646856" y="826143"/>
                    <a:pt x="647041" y="926172"/>
                  </a:cubicBezTo>
                  <a:cubicBezTo>
                    <a:pt x="759939" y="899712"/>
                    <a:pt x="770239" y="1121732"/>
                    <a:pt x="656735" y="1080417"/>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04" name="Google Shape;804;p40"/>
            <p:cNvSpPr/>
            <p:nvPr/>
          </p:nvSpPr>
          <p:spPr>
            <a:xfrm flipH="1" rot="10800000">
              <a:off x="3304810" y="1790897"/>
              <a:ext cx="276251" cy="330827"/>
            </a:xfrm>
            <a:custGeom>
              <a:rect b="b" l="l" r="r" t="t"/>
              <a:pathLst>
                <a:path extrusionOk="0" h="330827" w="276251">
                  <a:moveTo>
                    <a:pt x="171034" y="84625"/>
                  </a:moveTo>
                  <a:cubicBezTo>
                    <a:pt x="163511" y="79165"/>
                    <a:pt x="155992" y="73705"/>
                    <a:pt x="148468" y="68245"/>
                  </a:cubicBezTo>
                  <a:cubicBezTo>
                    <a:pt x="149918" y="82184"/>
                    <a:pt x="137893" y="98838"/>
                    <a:pt x="118909" y="95484"/>
                  </a:cubicBezTo>
                  <a:cubicBezTo>
                    <a:pt x="103539" y="92773"/>
                    <a:pt x="92794" y="84111"/>
                    <a:pt x="81864" y="73921"/>
                  </a:cubicBezTo>
                  <a:cubicBezTo>
                    <a:pt x="79253" y="71494"/>
                    <a:pt x="76633" y="69190"/>
                    <a:pt x="73984" y="66965"/>
                  </a:cubicBezTo>
                  <a:cubicBezTo>
                    <a:pt x="73099" y="73875"/>
                    <a:pt x="69209" y="80394"/>
                    <a:pt x="63571" y="84381"/>
                  </a:cubicBezTo>
                  <a:cubicBezTo>
                    <a:pt x="65679" y="87134"/>
                    <a:pt x="67413" y="89460"/>
                    <a:pt x="68157" y="90378"/>
                  </a:cubicBezTo>
                  <a:cubicBezTo>
                    <a:pt x="72279" y="95448"/>
                    <a:pt x="76424" y="100504"/>
                    <a:pt x="80565" y="105560"/>
                  </a:cubicBezTo>
                  <a:cubicBezTo>
                    <a:pt x="89870" y="94007"/>
                    <a:pt x="110153" y="90355"/>
                    <a:pt x="119847" y="106881"/>
                  </a:cubicBezTo>
                  <a:cubicBezTo>
                    <a:pt x="125741" y="117062"/>
                    <a:pt x="133463" y="125619"/>
                    <a:pt x="141916" y="133547"/>
                  </a:cubicBezTo>
                  <a:cubicBezTo>
                    <a:pt x="140329" y="129587"/>
                    <a:pt x="138841" y="125609"/>
                    <a:pt x="137600" y="121572"/>
                  </a:cubicBezTo>
                  <a:cubicBezTo>
                    <a:pt x="130900" y="99733"/>
                    <a:pt x="156039" y="87304"/>
                    <a:pt x="172759" y="96586"/>
                  </a:cubicBezTo>
                  <a:cubicBezTo>
                    <a:pt x="172020" y="92640"/>
                    <a:pt x="171442" y="88657"/>
                    <a:pt x="171034" y="84625"/>
                  </a:cubicBezTo>
                  <a:moveTo>
                    <a:pt x="120884" y="201904"/>
                  </a:moveTo>
                  <a:cubicBezTo>
                    <a:pt x="120382" y="204212"/>
                    <a:pt x="119534" y="206400"/>
                    <a:pt x="118369" y="208401"/>
                  </a:cubicBezTo>
                  <a:cubicBezTo>
                    <a:pt x="120358" y="210690"/>
                    <a:pt x="121709" y="213090"/>
                    <a:pt x="122528" y="215526"/>
                  </a:cubicBezTo>
                  <a:cubicBezTo>
                    <a:pt x="123282" y="216021"/>
                    <a:pt x="124030" y="216567"/>
                    <a:pt x="124769" y="217164"/>
                  </a:cubicBezTo>
                  <a:cubicBezTo>
                    <a:pt x="128105" y="219866"/>
                    <a:pt x="131417" y="222601"/>
                    <a:pt x="134743" y="225312"/>
                  </a:cubicBezTo>
                  <a:cubicBezTo>
                    <a:pt x="130118" y="217512"/>
                    <a:pt x="125475" y="209722"/>
                    <a:pt x="120884" y="201904"/>
                  </a:cubicBezTo>
                  <a:moveTo>
                    <a:pt x="241742" y="110038"/>
                  </a:moveTo>
                  <a:cubicBezTo>
                    <a:pt x="237355" y="107519"/>
                    <a:pt x="232968" y="105014"/>
                    <a:pt x="228576" y="102527"/>
                  </a:cubicBezTo>
                  <a:cubicBezTo>
                    <a:pt x="230954" y="106133"/>
                    <a:pt x="233655" y="109556"/>
                    <a:pt x="236748" y="112708"/>
                  </a:cubicBezTo>
                  <a:cubicBezTo>
                    <a:pt x="245708" y="121838"/>
                    <a:pt x="257315" y="127536"/>
                    <a:pt x="257846" y="141709"/>
                  </a:cubicBezTo>
                  <a:cubicBezTo>
                    <a:pt x="258121" y="149073"/>
                    <a:pt x="255586" y="156129"/>
                    <a:pt x="251407" y="162612"/>
                  </a:cubicBezTo>
                  <a:cubicBezTo>
                    <a:pt x="257064" y="176752"/>
                    <a:pt x="260528" y="191108"/>
                    <a:pt x="258410" y="206180"/>
                  </a:cubicBezTo>
                  <a:cubicBezTo>
                    <a:pt x="257225" y="214599"/>
                    <a:pt x="250971" y="219435"/>
                    <a:pt x="243571" y="221357"/>
                  </a:cubicBezTo>
                  <a:cubicBezTo>
                    <a:pt x="248261" y="234598"/>
                    <a:pt x="250602" y="248495"/>
                    <a:pt x="248920" y="263526"/>
                  </a:cubicBezTo>
                  <a:cubicBezTo>
                    <a:pt x="247963" y="272050"/>
                    <a:pt x="242969" y="279116"/>
                    <a:pt x="236336" y="283043"/>
                  </a:cubicBezTo>
                  <a:cubicBezTo>
                    <a:pt x="236033" y="293596"/>
                    <a:pt x="232792" y="304488"/>
                    <a:pt x="230295" y="314389"/>
                  </a:cubicBezTo>
                  <a:cubicBezTo>
                    <a:pt x="225794" y="332213"/>
                    <a:pt x="199921" y="336577"/>
                    <a:pt x="188872" y="322638"/>
                  </a:cubicBezTo>
                  <a:cubicBezTo>
                    <a:pt x="181500" y="329291"/>
                    <a:pt x="169968" y="331241"/>
                    <a:pt x="160625" y="325942"/>
                  </a:cubicBezTo>
                  <a:cubicBezTo>
                    <a:pt x="145649" y="317454"/>
                    <a:pt x="131014" y="307989"/>
                    <a:pt x="117402" y="297386"/>
                  </a:cubicBezTo>
                  <a:cubicBezTo>
                    <a:pt x="111845" y="307186"/>
                    <a:pt x="100156" y="312742"/>
                    <a:pt x="86706" y="304745"/>
                  </a:cubicBezTo>
                  <a:cubicBezTo>
                    <a:pt x="84640" y="303520"/>
                    <a:pt x="82574" y="302341"/>
                    <a:pt x="80508" y="301203"/>
                  </a:cubicBezTo>
                  <a:cubicBezTo>
                    <a:pt x="80347" y="304786"/>
                    <a:pt x="79798" y="308548"/>
                    <a:pt x="78651" y="312604"/>
                  </a:cubicBezTo>
                  <a:cubicBezTo>
                    <a:pt x="73563" y="330658"/>
                    <a:pt x="44591" y="336223"/>
                    <a:pt x="35352" y="318082"/>
                  </a:cubicBezTo>
                  <a:cubicBezTo>
                    <a:pt x="26829" y="301331"/>
                    <a:pt x="20215" y="284475"/>
                    <a:pt x="15790" y="266274"/>
                  </a:cubicBezTo>
                  <a:cubicBezTo>
                    <a:pt x="12449" y="252524"/>
                    <a:pt x="21849" y="239627"/>
                    <a:pt x="35030" y="237567"/>
                  </a:cubicBezTo>
                  <a:cubicBezTo>
                    <a:pt x="37252" y="237016"/>
                    <a:pt x="39540" y="236718"/>
                    <a:pt x="41862" y="236690"/>
                  </a:cubicBezTo>
                  <a:cubicBezTo>
                    <a:pt x="41184" y="235736"/>
                    <a:pt x="40526" y="234773"/>
                    <a:pt x="39773" y="233850"/>
                  </a:cubicBezTo>
                  <a:cubicBezTo>
                    <a:pt x="32543" y="224941"/>
                    <a:pt x="25919" y="217352"/>
                    <a:pt x="21110" y="206827"/>
                  </a:cubicBezTo>
                  <a:cubicBezTo>
                    <a:pt x="15567" y="194678"/>
                    <a:pt x="12075" y="182685"/>
                    <a:pt x="3879" y="171825"/>
                  </a:cubicBezTo>
                  <a:cubicBezTo>
                    <a:pt x="-8705" y="155147"/>
                    <a:pt x="12056" y="133028"/>
                    <a:pt x="30633" y="138126"/>
                  </a:cubicBezTo>
                  <a:cubicBezTo>
                    <a:pt x="38413" y="140259"/>
                    <a:pt x="45941" y="142755"/>
                    <a:pt x="53256" y="145586"/>
                  </a:cubicBezTo>
                  <a:cubicBezTo>
                    <a:pt x="44122" y="134419"/>
                    <a:pt x="34954" y="123270"/>
                    <a:pt x="25867" y="112066"/>
                  </a:cubicBezTo>
                  <a:cubicBezTo>
                    <a:pt x="11616" y="94493"/>
                    <a:pt x="-6175" y="69571"/>
                    <a:pt x="9180" y="47182"/>
                  </a:cubicBezTo>
                  <a:cubicBezTo>
                    <a:pt x="12160" y="42837"/>
                    <a:pt x="16500" y="39033"/>
                    <a:pt x="21584" y="37120"/>
                  </a:cubicBezTo>
                  <a:cubicBezTo>
                    <a:pt x="20930" y="32495"/>
                    <a:pt x="20333" y="27857"/>
                    <a:pt x="19817" y="23195"/>
                  </a:cubicBezTo>
                  <a:cubicBezTo>
                    <a:pt x="18248" y="8940"/>
                    <a:pt x="36304" y="-3649"/>
                    <a:pt x="49807" y="1072"/>
                  </a:cubicBezTo>
                  <a:cubicBezTo>
                    <a:pt x="66049" y="6756"/>
                    <a:pt x="81006" y="13698"/>
                    <a:pt x="94803" y="23810"/>
                  </a:cubicBezTo>
                  <a:cubicBezTo>
                    <a:pt x="106368" y="32289"/>
                    <a:pt x="117179" y="48714"/>
                    <a:pt x="131507" y="51242"/>
                  </a:cubicBezTo>
                  <a:cubicBezTo>
                    <a:pt x="131744" y="51288"/>
                    <a:pt x="131957" y="51352"/>
                    <a:pt x="132189" y="51398"/>
                  </a:cubicBezTo>
                  <a:cubicBezTo>
                    <a:pt x="125968" y="35175"/>
                    <a:pt x="136984" y="14148"/>
                    <a:pt x="158986" y="20699"/>
                  </a:cubicBezTo>
                  <a:cubicBezTo>
                    <a:pt x="173981" y="25164"/>
                    <a:pt x="188403" y="30811"/>
                    <a:pt x="202480" y="37184"/>
                  </a:cubicBezTo>
                  <a:cubicBezTo>
                    <a:pt x="203915" y="33220"/>
                    <a:pt x="206696" y="29554"/>
                    <a:pt x="211107" y="26636"/>
                  </a:cubicBezTo>
                  <a:cubicBezTo>
                    <a:pt x="218403" y="6623"/>
                    <a:pt x="250379" y="6908"/>
                    <a:pt x="256173" y="28279"/>
                  </a:cubicBezTo>
                  <a:cubicBezTo>
                    <a:pt x="258561" y="37093"/>
                    <a:pt x="257590" y="45158"/>
                    <a:pt x="258670" y="53908"/>
                  </a:cubicBezTo>
                  <a:cubicBezTo>
                    <a:pt x="259594" y="61391"/>
                    <a:pt x="265228" y="67878"/>
                    <a:pt x="270449" y="74008"/>
                  </a:cubicBezTo>
                  <a:cubicBezTo>
                    <a:pt x="286709" y="93089"/>
                    <a:pt x="266355" y="124164"/>
                    <a:pt x="241742" y="110038"/>
                  </a:cubicBezTo>
                </a:path>
              </a:pathLst>
            </a:custGeom>
            <a:solidFill>
              <a:srgbClr val="E5DFE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05" name="Google Shape;805;p40"/>
            <p:cNvSpPr/>
            <p:nvPr/>
          </p:nvSpPr>
          <p:spPr>
            <a:xfrm flipH="1" rot="10800000">
              <a:off x="3336511" y="1856135"/>
              <a:ext cx="206004" cy="196796"/>
            </a:xfrm>
            <a:custGeom>
              <a:rect b="b" l="l" r="r" t="t"/>
              <a:pathLst>
                <a:path extrusionOk="0" h="196796" w="206004">
                  <a:moveTo>
                    <a:pt x="10236" y="51760"/>
                  </a:moveTo>
                  <a:cubicBezTo>
                    <a:pt x="50930" y="62340"/>
                    <a:pt x="91623" y="72915"/>
                    <a:pt x="132316" y="83495"/>
                  </a:cubicBezTo>
                  <a:cubicBezTo>
                    <a:pt x="139456" y="12055"/>
                    <a:pt x="132316" y="14606"/>
                    <a:pt x="132316" y="14606"/>
                  </a:cubicBezTo>
                  <a:cubicBezTo>
                    <a:pt x="132316" y="14606"/>
                    <a:pt x="126067" y="2039"/>
                    <a:pt x="114350" y="557"/>
                  </a:cubicBezTo>
                  <a:cubicBezTo>
                    <a:pt x="102411" y="-952"/>
                    <a:pt x="92225" y="9903"/>
                    <a:pt x="87871" y="14592"/>
                  </a:cubicBezTo>
                  <a:cubicBezTo>
                    <a:pt x="52763" y="52430"/>
                    <a:pt x="55426" y="196650"/>
                    <a:pt x="52730" y="196866"/>
                  </a:cubicBezTo>
                  <a:cubicBezTo>
                    <a:pt x="50044" y="197081"/>
                    <a:pt x="29387" y="55086"/>
                    <a:pt x="59301" y="46497"/>
                  </a:cubicBezTo>
                  <a:cubicBezTo>
                    <a:pt x="68706" y="43799"/>
                    <a:pt x="77262" y="54077"/>
                    <a:pt x="107007" y="61596"/>
                  </a:cubicBezTo>
                  <a:cubicBezTo>
                    <a:pt x="119851" y="64845"/>
                    <a:pt x="130033" y="66763"/>
                    <a:pt x="137144" y="68111"/>
                  </a:cubicBezTo>
                  <a:cubicBezTo>
                    <a:pt x="144729" y="69552"/>
                    <a:pt x="148813" y="70346"/>
                    <a:pt x="148889" y="71424"/>
                  </a:cubicBezTo>
                  <a:cubicBezTo>
                    <a:pt x="149098" y="74516"/>
                    <a:pt x="129147" y="73516"/>
                    <a:pt x="113270" y="83495"/>
                  </a:cubicBezTo>
                  <a:cubicBezTo>
                    <a:pt x="88188" y="99250"/>
                    <a:pt x="97171" y="127485"/>
                    <a:pt x="73524" y="140190"/>
                  </a:cubicBezTo>
                  <a:cubicBezTo>
                    <a:pt x="59619" y="147663"/>
                    <a:pt x="40544" y="146471"/>
                    <a:pt x="35783" y="139093"/>
                  </a:cubicBezTo>
                  <a:cubicBezTo>
                    <a:pt x="32182" y="133514"/>
                    <a:pt x="38294" y="127325"/>
                    <a:pt x="45017" y="107734"/>
                  </a:cubicBezTo>
                  <a:cubicBezTo>
                    <a:pt x="70412" y="33742"/>
                    <a:pt x="29145" y="79026"/>
                    <a:pt x="54540" y="82220"/>
                  </a:cubicBezTo>
                  <a:cubicBezTo>
                    <a:pt x="79935" y="85408"/>
                    <a:pt x="101364" y="55426"/>
                    <a:pt x="101364" y="55426"/>
                  </a:cubicBezTo>
                  <a:cubicBezTo>
                    <a:pt x="101364" y="55426"/>
                    <a:pt x="153741" y="94974"/>
                    <a:pt x="106921" y="47773"/>
                  </a:cubicBezTo>
                  <a:cubicBezTo>
                    <a:pt x="60097" y="571"/>
                    <a:pt x="-42283" y="-1342"/>
                    <a:pt x="60097" y="571"/>
                  </a:cubicBezTo>
                  <a:cubicBezTo>
                    <a:pt x="151722" y="2282"/>
                    <a:pt x="184034" y="50966"/>
                    <a:pt x="156981" y="62578"/>
                  </a:cubicBezTo>
                  <a:cubicBezTo>
                    <a:pt x="151206" y="65056"/>
                    <a:pt x="145933" y="65019"/>
                    <a:pt x="145014" y="64996"/>
                  </a:cubicBezTo>
                  <a:cubicBezTo>
                    <a:pt x="126801" y="64510"/>
                    <a:pt x="27221" y="155523"/>
                    <a:pt x="6621" y="144566"/>
                  </a:cubicBezTo>
                  <a:cubicBezTo>
                    <a:pt x="-6938" y="137359"/>
                    <a:pt x="884" y="79155"/>
                    <a:pt x="25175" y="72699"/>
                  </a:cubicBezTo>
                  <a:cubicBezTo>
                    <a:pt x="42709" y="68043"/>
                    <a:pt x="67749" y="90340"/>
                    <a:pt x="66029" y="96310"/>
                  </a:cubicBezTo>
                  <a:cubicBezTo>
                    <a:pt x="65323" y="98760"/>
                    <a:pt x="59894" y="99517"/>
                    <a:pt x="54497" y="99351"/>
                  </a:cubicBezTo>
                  <a:cubicBezTo>
                    <a:pt x="41677" y="98966"/>
                    <a:pt x="29074" y="93378"/>
                    <a:pt x="80731" y="93061"/>
                  </a:cubicBezTo>
                  <a:cubicBezTo>
                    <a:pt x="102354" y="92928"/>
                    <a:pt x="119188" y="96277"/>
                    <a:pt x="132193" y="100930"/>
                  </a:cubicBezTo>
                  <a:cubicBezTo>
                    <a:pt x="182187" y="118828"/>
                    <a:pt x="175506" y="156055"/>
                    <a:pt x="166230" y="89235"/>
                  </a:cubicBezTo>
                  <a:cubicBezTo>
                    <a:pt x="154537" y="5035"/>
                    <a:pt x="61684" y="40120"/>
                    <a:pt x="61684" y="40120"/>
                  </a:cubicBezTo>
                  <a:cubicBezTo>
                    <a:pt x="42221" y="77866"/>
                    <a:pt x="42818" y="116630"/>
                    <a:pt x="63745" y="138409"/>
                  </a:cubicBezTo>
                  <a:cubicBezTo>
                    <a:pt x="73719" y="148787"/>
                    <a:pt x="92755" y="159946"/>
                    <a:pt x="106978" y="154197"/>
                  </a:cubicBezTo>
                  <a:cubicBezTo>
                    <a:pt x="131994" y="144094"/>
                    <a:pt x="132094" y="85734"/>
                    <a:pt x="115620" y="77879"/>
                  </a:cubicBezTo>
                  <a:cubicBezTo>
                    <a:pt x="107466" y="73989"/>
                    <a:pt x="91879" y="81027"/>
                    <a:pt x="89808" y="90441"/>
                  </a:cubicBezTo>
                  <a:cubicBezTo>
                    <a:pt x="88330" y="97154"/>
                    <a:pt x="91073" y="105733"/>
                    <a:pt x="102155" y="115387"/>
                  </a:cubicBezTo>
                  <a:cubicBezTo>
                    <a:pt x="149775" y="156849"/>
                    <a:pt x="145819" y="250013"/>
                    <a:pt x="149775" y="156849"/>
                  </a:cubicBezTo>
                  <a:cubicBezTo>
                    <a:pt x="153727" y="63684"/>
                    <a:pt x="188663" y="114111"/>
                    <a:pt x="155328" y="154298"/>
                  </a:cubicBezTo>
                  <a:cubicBezTo>
                    <a:pt x="126906" y="188561"/>
                    <a:pt x="78864" y="195466"/>
                    <a:pt x="104202" y="190823"/>
                  </a:cubicBezTo>
                  <a:cubicBezTo>
                    <a:pt x="115516" y="188749"/>
                    <a:pt x="123186" y="187689"/>
                    <a:pt x="124380" y="187465"/>
                  </a:cubicBezTo>
                  <a:cubicBezTo>
                    <a:pt x="142559" y="184042"/>
                    <a:pt x="138679" y="3003"/>
                    <a:pt x="153087" y="108"/>
                  </a:cubicBezTo>
                  <a:cubicBezTo>
                    <a:pt x="166135" y="-2517"/>
                    <a:pt x="240159" y="131647"/>
                    <a:pt x="187076" y="177899"/>
                  </a:cubicBezTo>
                  <a:cubicBezTo>
                    <a:pt x="150116" y="210097"/>
                    <a:pt x="66214" y="186923"/>
                    <a:pt x="63580" y="169080"/>
                  </a:cubicBezTo>
                  <a:cubicBezTo>
                    <a:pt x="61770" y="156812"/>
                    <a:pt x="96602" y="134844"/>
                    <a:pt x="96602" y="134840"/>
                  </a:cubicBezTo>
                  <a:lnTo>
                    <a:pt x="125967" y="116662"/>
                  </a:lnTo>
                  <a:cubicBezTo>
                    <a:pt x="147529" y="70419"/>
                    <a:pt x="220753" y="94974"/>
                    <a:pt x="151538" y="66909"/>
                  </a:cubicBezTo>
                  <a:cubicBezTo>
                    <a:pt x="82318" y="38844"/>
                    <a:pt x="97394" y="-7082"/>
                    <a:pt x="82318" y="38844"/>
                  </a:cubicBezTo>
                  <a:cubicBezTo>
                    <a:pt x="67237" y="84771"/>
                    <a:pt x="-10534" y="40758"/>
                    <a:pt x="67237" y="84771"/>
                  </a:cubicBezTo>
                  <a:cubicBezTo>
                    <a:pt x="145014" y="128784"/>
                    <a:pt x="134695" y="186189"/>
                    <a:pt x="145014" y="128784"/>
                  </a:cubicBezTo>
                  <a:cubicBezTo>
                    <a:pt x="152457" y="87367"/>
                    <a:pt x="203246" y="69791"/>
                    <a:pt x="199859" y="63170"/>
                  </a:cubicBezTo>
                  <a:cubicBezTo>
                    <a:pt x="198509" y="60527"/>
                    <a:pt x="189312" y="60449"/>
                    <a:pt x="155328" y="71374"/>
                  </a:cubicBezTo>
                </a:path>
              </a:pathLst>
            </a:custGeom>
            <a:noFill/>
            <a:ln cap="flat" cmpd="sng" w="95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06" name="Google Shape;806;p40"/>
            <p:cNvSpPr/>
            <p:nvPr/>
          </p:nvSpPr>
          <p:spPr>
            <a:xfrm flipH="1" rot="10800000">
              <a:off x="3226587" y="2206877"/>
              <a:ext cx="14152" cy="28115"/>
            </a:xfrm>
            <a:custGeom>
              <a:rect b="b" l="l" r="r" t="t"/>
              <a:pathLst>
                <a:path extrusionOk="0" h="28115" w="14152">
                  <a:moveTo>
                    <a:pt x="11" y="96"/>
                  </a:moveTo>
                  <a:lnTo>
                    <a:pt x="11" y="28212"/>
                  </a:lnTo>
                </a:path>
              </a:pathLst>
            </a:custGeom>
            <a:solidFill>
              <a:srgbClr val="1D1D1B"/>
            </a:solidFill>
            <a:ln cap="flat" cmpd="sng" w="9525">
              <a:solidFill>
                <a:srgbClr val="FFDE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07" name="Google Shape;807;p40"/>
            <p:cNvSpPr/>
            <p:nvPr/>
          </p:nvSpPr>
          <p:spPr>
            <a:xfrm flipH="1" rot="10800000">
              <a:off x="3209801" y="2131814"/>
              <a:ext cx="95792" cy="85169"/>
            </a:xfrm>
            <a:custGeom>
              <a:rect b="b" l="l" r="r" t="t"/>
              <a:pathLst>
                <a:path extrusionOk="0" h="85169" w="95792">
                  <a:moveTo>
                    <a:pt x="58834" y="70640"/>
                  </a:moveTo>
                  <a:cubicBezTo>
                    <a:pt x="56692" y="75843"/>
                    <a:pt x="54304" y="80151"/>
                    <a:pt x="51680" y="84826"/>
                  </a:cubicBezTo>
                  <a:cubicBezTo>
                    <a:pt x="49694" y="83202"/>
                    <a:pt x="47638" y="81568"/>
                    <a:pt x="45388" y="80105"/>
                  </a:cubicBezTo>
                  <a:cubicBezTo>
                    <a:pt x="42829" y="78444"/>
                    <a:pt x="40276" y="76829"/>
                    <a:pt x="37717" y="75338"/>
                  </a:cubicBezTo>
                  <a:cubicBezTo>
                    <a:pt x="25143" y="67584"/>
                    <a:pt x="15663" y="75728"/>
                    <a:pt x="9674" y="85271"/>
                  </a:cubicBezTo>
                  <a:cubicBezTo>
                    <a:pt x="4675" y="76824"/>
                    <a:pt x="980" y="71021"/>
                    <a:pt x="217" y="67300"/>
                  </a:cubicBezTo>
                  <a:cubicBezTo>
                    <a:pt x="-1308" y="66676"/>
                    <a:pt x="6021" y="45084"/>
                    <a:pt x="14852" y="31169"/>
                  </a:cubicBezTo>
                  <a:cubicBezTo>
                    <a:pt x="23906" y="15859"/>
                    <a:pt x="34467" y="8224"/>
                    <a:pt x="44611" y="3177"/>
                  </a:cubicBezTo>
                  <a:cubicBezTo>
                    <a:pt x="53357" y="-7628"/>
                    <a:pt x="61871" y="12317"/>
                    <a:pt x="71470" y="27751"/>
                  </a:cubicBezTo>
                  <a:cubicBezTo>
                    <a:pt x="80732" y="44933"/>
                    <a:pt x="91084" y="57601"/>
                    <a:pt x="95808" y="72553"/>
                  </a:cubicBezTo>
                  <a:cubicBezTo>
                    <a:pt x="83452" y="83908"/>
                    <a:pt x="71119" y="80807"/>
                    <a:pt x="58834" y="70640"/>
                  </a:cubicBezTo>
                  <a:close/>
                </a:path>
              </a:pathLst>
            </a:custGeom>
            <a:noFill/>
            <a:ln cap="rnd" cmpd="sng" w="141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08" name="Google Shape;808;p40"/>
            <p:cNvSpPr/>
            <p:nvPr/>
          </p:nvSpPr>
          <p:spPr>
            <a:xfrm flipH="1" rot="10800000">
              <a:off x="3526467" y="1319676"/>
              <a:ext cx="63218" cy="66240"/>
            </a:xfrm>
            <a:custGeom>
              <a:rect b="b" l="l" r="r" t="t"/>
              <a:pathLst>
                <a:path extrusionOk="0" h="66240" w="63218">
                  <a:moveTo>
                    <a:pt x="49440" y="18465"/>
                  </a:moveTo>
                  <a:cubicBezTo>
                    <a:pt x="35013" y="2076"/>
                    <a:pt x="15351" y="-4636"/>
                    <a:pt x="5525" y="3475"/>
                  </a:cubicBezTo>
                  <a:cubicBezTo>
                    <a:pt x="-4302" y="11587"/>
                    <a:pt x="-573" y="31449"/>
                    <a:pt x="13854" y="47837"/>
                  </a:cubicBezTo>
                  <a:cubicBezTo>
                    <a:pt x="28281" y="64230"/>
                    <a:pt x="47943" y="70943"/>
                    <a:pt x="57769" y="62831"/>
                  </a:cubicBezTo>
                  <a:cubicBezTo>
                    <a:pt x="67595" y="54719"/>
                    <a:pt x="63866" y="34853"/>
                    <a:pt x="49440" y="18465"/>
                  </a:cubicBezTo>
                </a:path>
              </a:pathLst>
            </a:custGeom>
            <a:solidFill>
              <a:srgbClr val="1D1D1B"/>
            </a:solidFill>
            <a:ln cap="rnd" cmpd="sng" w="95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09" name="Google Shape;809;p40"/>
            <p:cNvSpPr/>
            <p:nvPr/>
          </p:nvSpPr>
          <p:spPr>
            <a:xfrm flipH="1" rot="10800000">
              <a:off x="3377893" y="1303544"/>
              <a:ext cx="46927" cy="77901"/>
            </a:xfrm>
            <a:custGeom>
              <a:rect b="b" l="l" r="r" t="t"/>
              <a:pathLst>
                <a:path extrusionOk="0" h="77901" w="46927">
                  <a:moveTo>
                    <a:pt x="143" y="40337"/>
                  </a:moveTo>
                  <a:cubicBezTo>
                    <a:pt x="1470" y="61837"/>
                    <a:pt x="12992" y="78657"/>
                    <a:pt x="25884" y="77914"/>
                  </a:cubicBezTo>
                  <a:cubicBezTo>
                    <a:pt x="38775" y="77166"/>
                    <a:pt x="48147" y="59135"/>
                    <a:pt x="46820" y="37635"/>
                  </a:cubicBezTo>
                  <a:cubicBezTo>
                    <a:pt x="45494" y="16140"/>
                    <a:pt x="33971" y="-684"/>
                    <a:pt x="21080" y="59"/>
                  </a:cubicBezTo>
                  <a:cubicBezTo>
                    <a:pt x="8193" y="807"/>
                    <a:pt x="-1184" y="18838"/>
                    <a:pt x="143" y="40337"/>
                  </a:cubicBezTo>
                </a:path>
              </a:pathLst>
            </a:custGeom>
            <a:solidFill>
              <a:srgbClr val="1D1D1B"/>
            </a:solidFill>
            <a:ln cap="rnd" cmpd="sng" w="95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10" name="Google Shape;810;p40"/>
            <p:cNvSpPr/>
            <p:nvPr/>
          </p:nvSpPr>
          <p:spPr>
            <a:xfrm flipH="1" rot="10800000">
              <a:off x="3561999" y="1763077"/>
              <a:ext cx="91606" cy="160457"/>
            </a:xfrm>
            <a:custGeom>
              <a:rect b="b" l="l" r="r" t="t"/>
              <a:pathLst>
                <a:path extrusionOk="0" h="160457" w="91606">
                  <a:moveTo>
                    <a:pt x="28" y="160547"/>
                  </a:moveTo>
                  <a:lnTo>
                    <a:pt x="91634" y="89"/>
                  </a:lnTo>
                </a:path>
              </a:pathLst>
            </a:custGeom>
            <a:solidFill>
              <a:srgbClr val="1D1D1B"/>
            </a:solidFill>
            <a:ln cap="flat" cmpd="sng" w="141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11" name="Google Shape;811;p40"/>
            <p:cNvSpPr/>
            <p:nvPr/>
          </p:nvSpPr>
          <p:spPr>
            <a:xfrm flipH="1" rot="10800000">
              <a:off x="3652756" y="1919882"/>
              <a:ext cx="44540" cy="190683"/>
            </a:xfrm>
            <a:custGeom>
              <a:rect b="b" l="l" r="r" t="t"/>
              <a:pathLst>
                <a:path extrusionOk="0" h="190683" w="44540">
                  <a:moveTo>
                    <a:pt x="44587" y="63"/>
                  </a:moveTo>
                  <a:lnTo>
                    <a:pt x="47" y="190747"/>
                  </a:lnTo>
                </a:path>
              </a:pathLst>
            </a:custGeom>
            <a:solidFill>
              <a:srgbClr val="1D1D1B"/>
            </a:solidFill>
            <a:ln cap="flat" cmpd="sng" w="141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12" name="Google Shape;812;p40"/>
            <p:cNvSpPr/>
            <p:nvPr/>
          </p:nvSpPr>
          <p:spPr>
            <a:xfrm flipH="1" rot="10800000">
              <a:off x="3663550" y="2110381"/>
              <a:ext cx="72032" cy="96688"/>
            </a:xfrm>
            <a:custGeom>
              <a:rect b="b" l="l" r="r" t="t"/>
              <a:pathLst>
                <a:path extrusionOk="0" h="96688" w="72032">
                  <a:moveTo>
                    <a:pt x="950" y="46534"/>
                  </a:moveTo>
                  <a:cubicBezTo>
                    <a:pt x="-1305" y="60904"/>
                    <a:pt x="642" y="65272"/>
                    <a:pt x="6512" y="75434"/>
                  </a:cubicBezTo>
                  <a:cubicBezTo>
                    <a:pt x="12302" y="84032"/>
                    <a:pt x="22009" y="98420"/>
                    <a:pt x="33399" y="96631"/>
                  </a:cubicBezTo>
                  <a:cubicBezTo>
                    <a:pt x="56676" y="97741"/>
                    <a:pt x="74239" y="90584"/>
                    <a:pt x="71852" y="50338"/>
                  </a:cubicBezTo>
                  <a:cubicBezTo>
                    <a:pt x="70928" y="36257"/>
                    <a:pt x="66142" y="32054"/>
                    <a:pt x="60050" y="21915"/>
                  </a:cubicBezTo>
                  <a:cubicBezTo>
                    <a:pt x="53881" y="13340"/>
                    <a:pt x="46405" y="-1181"/>
                    <a:pt x="38213" y="346"/>
                  </a:cubicBezTo>
                  <a:cubicBezTo>
                    <a:pt x="22332" y="-1448"/>
                    <a:pt x="5996" y="5563"/>
                    <a:pt x="950" y="46534"/>
                  </a:cubicBezTo>
                </a:path>
              </a:pathLst>
            </a:custGeom>
            <a:solidFill>
              <a:srgbClr val="FFFFFF"/>
            </a:solidFill>
            <a:ln cap="rnd" cmpd="sng" w="141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13" name="Google Shape;813;p40"/>
            <p:cNvSpPr/>
            <p:nvPr/>
          </p:nvSpPr>
          <p:spPr>
            <a:xfrm flipH="1" rot="10800000">
              <a:off x="3216177" y="1767997"/>
              <a:ext cx="116129" cy="220248"/>
            </a:xfrm>
            <a:custGeom>
              <a:rect b="b" l="l" r="r" t="t"/>
              <a:pathLst>
                <a:path extrusionOk="0" h="220248" w="116129">
                  <a:moveTo>
                    <a:pt x="116155" y="220347"/>
                  </a:moveTo>
                  <a:lnTo>
                    <a:pt x="26" y="98"/>
                  </a:lnTo>
                </a:path>
              </a:pathLst>
            </a:custGeom>
            <a:solidFill>
              <a:srgbClr val="1D1D1B"/>
            </a:solidFill>
            <a:ln cap="flat" cmpd="sng" w="141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14" name="Google Shape;814;p40"/>
            <p:cNvSpPr/>
            <p:nvPr/>
          </p:nvSpPr>
          <p:spPr>
            <a:xfrm flipH="1" rot="10800000">
              <a:off x="3214558" y="1988235"/>
              <a:ext cx="1610" cy="153043"/>
            </a:xfrm>
            <a:custGeom>
              <a:rect b="b" l="l" r="r" t="t"/>
              <a:pathLst>
                <a:path extrusionOk="0" h="153043" w="1610">
                  <a:moveTo>
                    <a:pt x="10" y="71"/>
                  </a:moveTo>
                  <a:lnTo>
                    <a:pt x="1620" y="153114"/>
                  </a:lnTo>
                </a:path>
              </a:pathLst>
            </a:custGeom>
            <a:solidFill>
              <a:srgbClr val="1D1D1B"/>
            </a:solidFill>
            <a:ln cap="flat" cmpd="sng" w="141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15" name="Google Shape;815;p40"/>
            <p:cNvSpPr/>
            <p:nvPr/>
          </p:nvSpPr>
          <p:spPr>
            <a:xfrm>
              <a:off x="3355638" y="1464970"/>
              <a:ext cx="226675" cy="255640"/>
            </a:xfrm>
            <a:custGeom>
              <a:rect b="b" l="l" r="r" t="t"/>
              <a:pathLst>
                <a:path extrusionOk="0" h="255640" w="226675">
                  <a:moveTo>
                    <a:pt x="161" y="138062"/>
                  </a:moveTo>
                  <a:cubicBezTo>
                    <a:pt x="74973" y="129325"/>
                    <a:pt x="149784" y="120583"/>
                    <a:pt x="224595" y="111842"/>
                  </a:cubicBezTo>
                  <a:cubicBezTo>
                    <a:pt x="143518" y="196395"/>
                    <a:pt x="61798" y="223287"/>
                    <a:pt x="20692" y="176899"/>
                  </a:cubicBezTo>
                  <a:cubicBezTo>
                    <a:pt x="13436" y="168709"/>
                    <a:pt x="6000" y="156600"/>
                    <a:pt x="161" y="138062"/>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816" name="Google Shape;816;p40"/>
          <p:cNvGrpSpPr/>
          <p:nvPr/>
        </p:nvGrpSpPr>
        <p:grpSpPr>
          <a:xfrm>
            <a:off x="5612884" y="2726637"/>
            <a:ext cx="732054" cy="1463198"/>
            <a:chOff x="4212091" y="4614060"/>
            <a:chExt cx="732054" cy="1463198"/>
          </a:xfrm>
        </p:grpSpPr>
        <p:sp>
          <p:nvSpPr>
            <p:cNvPr id="817" name="Google Shape;817;p40"/>
            <p:cNvSpPr/>
            <p:nvPr/>
          </p:nvSpPr>
          <p:spPr>
            <a:xfrm flipH="1" rot="10800000">
              <a:off x="4316332" y="4614060"/>
              <a:ext cx="601367" cy="602935"/>
            </a:xfrm>
            <a:custGeom>
              <a:rect b="b" l="l" r="r" t="t"/>
              <a:pathLst>
                <a:path extrusionOk="0" h="602935" w="601367">
                  <a:moveTo>
                    <a:pt x="441534" y="599248"/>
                  </a:moveTo>
                  <a:lnTo>
                    <a:pt x="435480" y="575916"/>
                  </a:lnTo>
                  <a:cubicBezTo>
                    <a:pt x="314752" y="551936"/>
                    <a:pt x="185805" y="496975"/>
                    <a:pt x="115523" y="411219"/>
                  </a:cubicBezTo>
                  <a:cubicBezTo>
                    <a:pt x="74402" y="361047"/>
                    <a:pt x="37134" y="293936"/>
                    <a:pt x="34088" y="233697"/>
                  </a:cubicBezTo>
                  <a:cubicBezTo>
                    <a:pt x="19166" y="-61140"/>
                    <a:pt x="551647" y="-23817"/>
                    <a:pt x="569256" y="233260"/>
                  </a:cubicBezTo>
                  <a:cubicBezTo>
                    <a:pt x="577451" y="352940"/>
                    <a:pt x="464651" y="449944"/>
                    <a:pt x="314442" y="428136"/>
                  </a:cubicBezTo>
                  <a:cubicBezTo>
                    <a:pt x="319192" y="454081"/>
                    <a:pt x="377305" y="450260"/>
                    <a:pt x="400592" y="449036"/>
                  </a:cubicBezTo>
                  <a:cubicBezTo>
                    <a:pt x="529264" y="442267"/>
                    <a:pt x="609991" y="313856"/>
                    <a:pt x="600732" y="217973"/>
                  </a:cubicBezTo>
                  <a:cubicBezTo>
                    <a:pt x="575665" y="-41543"/>
                    <a:pt x="45617" y="-82471"/>
                    <a:pt x="4163" y="167340"/>
                  </a:cubicBezTo>
                  <a:cubicBezTo>
                    <a:pt x="-22709" y="329268"/>
                    <a:pt x="85824" y="469587"/>
                    <a:pt x="252848" y="548374"/>
                  </a:cubicBezTo>
                  <a:cubicBezTo>
                    <a:pt x="277111" y="559822"/>
                    <a:pt x="426060" y="618379"/>
                    <a:pt x="441534" y="599248"/>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18" name="Google Shape;818;p40"/>
            <p:cNvSpPr/>
            <p:nvPr/>
          </p:nvSpPr>
          <p:spPr>
            <a:xfrm flipH="1" rot="10800000">
              <a:off x="4507593" y="4874642"/>
              <a:ext cx="90033" cy="81771"/>
            </a:xfrm>
            <a:custGeom>
              <a:rect b="b" l="l" r="r" t="t"/>
              <a:pathLst>
                <a:path extrusionOk="0" h="81771" w="90033">
                  <a:moveTo>
                    <a:pt x="50185" y="81793"/>
                  </a:moveTo>
                  <a:cubicBezTo>
                    <a:pt x="93539" y="83772"/>
                    <a:pt x="120078" y="-50425"/>
                    <a:pt x="29340" y="21006"/>
                  </a:cubicBezTo>
                  <a:cubicBezTo>
                    <a:pt x="23675" y="25463"/>
                    <a:pt x="14066" y="30694"/>
                    <a:pt x="8016" y="32983"/>
                  </a:cubicBezTo>
                  <a:cubicBezTo>
                    <a:pt x="-17047" y="42458"/>
                    <a:pt x="22474" y="80529"/>
                    <a:pt x="50185" y="81793"/>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19" name="Google Shape;819;p40"/>
            <p:cNvSpPr/>
            <p:nvPr/>
          </p:nvSpPr>
          <p:spPr>
            <a:xfrm flipH="1" rot="10800000">
              <a:off x="4667810" y="4857897"/>
              <a:ext cx="70571" cy="100947"/>
            </a:xfrm>
            <a:custGeom>
              <a:rect b="b" l="l" r="r" t="t"/>
              <a:pathLst>
                <a:path extrusionOk="0" h="100947" w="70571">
                  <a:moveTo>
                    <a:pt x="2525" y="50348"/>
                  </a:moveTo>
                  <a:cubicBezTo>
                    <a:pt x="-9504" y="60966"/>
                    <a:pt x="24189" y="121541"/>
                    <a:pt x="59674" y="93752"/>
                  </a:cubicBezTo>
                  <a:cubicBezTo>
                    <a:pt x="96861" y="64627"/>
                    <a:pt x="29485" y="-72528"/>
                    <a:pt x="2525" y="50348"/>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20" name="Google Shape;820;p40"/>
            <p:cNvSpPr/>
            <p:nvPr/>
          </p:nvSpPr>
          <p:spPr>
            <a:xfrm flipH="1" rot="10800000">
              <a:off x="4477591" y="5036834"/>
              <a:ext cx="280112" cy="87512"/>
            </a:xfrm>
            <a:custGeom>
              <a:rect b="b" l="l" r="r" t="t"/>
              <a:pathLst>
                <a:path extrusionOk="0" h="87512" w="280112">
                  <a:moveTo>
                    <a:pt x="94027" y="4190"/>
                  </a:moveTo>
                  <a:cubicBezTo>
                    <a:pt x="70835" y="10492"/>
                    <a:pt x="47646" y="16790"/>
                    <a:pt x="24454" y="23092"/>
                  </a:cubicBezTo>
                  <a:cubicBezTo>
                    <a:pt x="-103" y="45360"/>
                    <a:pt x="27" y="46934"/>
                    <a:pt x="27" y="46934"/>
                  </a:cubicBezTo>
                  <a:cubicBezTo>
                    <a:pt x="2176" y="72359"/>
                    <a:pt x="255560" y="118235"/>
                    <a:pt x="278413" y="57399"/>
                  </a:cubicBezTo>
                  <a:cubicBezTo>
                    <a:pt x="282641" y="46140"/>
                    <a:pt x="277812" y="35101"/>
                    <a:pt x="277528" y="34474"/>
                  </a:cubicBezTo>
                  <a:cubicBezTo>
                    <a:pt x="255462" y="-14026"/>
                    <a:pt x="109971" y="2287"/>
                    <a:pt x="94027" y="4190"/>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21" name="Google Shape;821;p40"/>
            <p:cNvSpPr/>
            <p:nvPr/>
          </p:nvSpPr>
          <p:spPr>
            <a:xfrm flipH="1" rot="10800000">
              <a:off x="4212091" y="5228389"/>
              <a:ext cx="678459" cy="848869"/>
            </a:xfrm>
            <a:custGeom>
              <a:rect b="b" l="l" r="r" t="t"/>
              <a:pathLst>
                <a:path extrusionOk="0" h="848869" w="678459">
                  <a:moveTo>
                    <a:pt x="456616" y="366039"/>
                  </a:moveTo>
                  <a:cubicBezTo>
                    <a:pt x="487409" y="267054"/>
                    <a:pt x="493789" y="163709"/>
                    <a:pt x="494945" y="61498"/>
                  </a:cubicBezTo>
                  <a:cubicBezTo>
                    <a:pt x="552947" y="32487"/>
                    <a:pt x="609110" y="18395"/>
                    <a:pt x="678530" y="24324"/>
                  </a:cubicBezTo>
                  <a:lnTo>
                    <a:pt x="678047" y="3953"/>
                  </a:lnTo>
                  <a:cubicBezTo>
                    <a:pt x="598799" y="-9966"/>
                    <a:pt x="523809" y="15129"/>
                    <a:pt x="463472" y="56567"/>
                  </a:cubicBezTo>
                  <a:cubicBezTo>
                    <a:pt x="466571" y="157362"/>
                    <a:pt x="449119" y="256674"/>
                    <a:pt x="436613" y="356561"/>
                  </a:cubicBezTo>
                  <a:cubicBezTo>
                    <a:pt x="398647" y="351314"/>
                    <a:pt x="369544" y="352081"/>
                    <a:pt x="332884" y="362764"/>
                  </a:cubicBezTo>
                  <a:cubicBezTo>
                    <a:pt x="315298" y="367891"/>
                    <a:pt x="303318" y="386254"/>
                    <a:pt x="295932" y="370157"/>
                  </a:cubicBezTo>
                  <a:cubicBezTo>
                    <a:pt x="255585" y="282201"/>
                    <a:pt x="254987" y="174056"/>
                    <a:pt x="249087" y="81242"/>
                  </a:cubicBezTo>
                  <a:cubicBezTo>
                    <a:pt x="244878" y="76047"/>
                    <a:pt x="224850" y="72622"/>
                    <a:pt x="216436" y="71535"/>
                  </a:cubicBezTo>
                  <a:cubicBezTo>
                    <a:pt x="176255" y="66353"/>
                    <a:pt x="111508" y="62043"/>
                    <a:pt x="70566" y="60740"/>
                  </a:cubicBezTo>
                  <a:cubicBezTo>
                    <a:pt x="54303" y="60224"/>
                    <a:pt x="-33399" y="59480"/>
                    <a:pt x="13942" y="86136"/>
                  </a:cubicBezTo>
                  <a:cubicBezTo>
                    <a:pt x="36433" y="98802"/>
                    <a:pt x="208511" y="93202"/>
                    <a:pt x="220148" y="102250"/>
                  </a:cubicBezTo>
                  <a:cubicBezTo>
                    <a:pt x="216782" y="200239"/>
                    <a:pt x="236585" y="297579"/>
                    <a:pt x="276250" y="389578"/>
                  </a:cubicBezTo>
                  <a:cubicBezTo>
                    <a:pt x="252209" y="409025"/>
                    <a:pt x="239240" y="432321"/>
                    <a:pt x="226192" y="457450"/>
                  </a:cubicBezTo>
                  <a:cubicBezTo>
                    <a:pt x="199839" y="508200"/>
                    <a:pt x="190854" y="575889"/>
                    <a:pt x="207682" y="633163"/>
                  </a:cubicBezTo>
                  <a:cubicBezTo>
                    <a:pt x="208818" y="637032"/>
                    <a:pt x="218480" y="636454"/>
                    <a:pt x="219773" y="640686"/>
                  </a:cubicBezTo>
                  <a:cubicBezTo>
                    <a:pt x="237378" y="698289"/>
                    <a:pt x="249933" y="770814"/>
                    <a:pt x="309600" y="810475"/>
                  </a:cubicBezTo>
                  <a:cubicBezTo>
                    <a:pt x="316813" y="815269"/>
                    <a:pt x="333559" y="817989"/>
                    <a:pt x="334320" y="818886"/>
                  </a:cubicBezTo>
                  <a:cubicBezTo>
                    <a:pt x="335407" y="820163"/>
                    <a:pt x="324593" y="829237"/>
                    <a:pt x="334343" y="836662"/>
                  </a:cubicBezTo>
                  <a:cubicBezTo>
                    <a:pt x="360013" y="856207"/>
                    <a:pt x="426198" y="849497"/>
                    <a:pt x="456103" y="836949"/>
                  </a:cubicBezTo>
                  <a:cubicBezTo>
                    <a:pt x="574405" y="787303"/>
                    <a:pt x="553577" y="545821"/>
                    <a:pt x="527805" y="456049"/>
                  </a:cubicBezTo>
                  <a:cubicBezTo>
                    <a:pt x="517272" y="419359"/>
                    <a:pt x="500976" y="382874"/>
                    <a:pt x="456616" y="366039"/>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22" name="Google Shape;822;p40"/>
            <p:cNvSpPr/>
            <p:nvPr/>
          </p:nvSpPr>
          <p:spPr>
            <a:xfrm flipH="1" rot="10800000">
              <a:off x="4692350" y="5290171"/>
              <a:ext cx="249034" cy="153232"/>
            </a:xfrm>
            <a:custGeom>
              <a:rect b="b" l="l" r="r" t="t"/>
              <a:pathLst>
                <a:path extrusionOk="0" h="153232" w="249034">
                  <a:moveTo>
                    <a:pt x="220989" y="54023"/>
                  </a:moveTo>
                  <a:cubicBezTo>
                    <a:pt x="170611" y="111868"/>
                    <a:pt x="101267" y="146472"/>
                    <a:pt x="31510" y="152976"/>
                  </a:cubicBezTo>
                  <a:cubicBezTo>
                    <a:pt x="25806" y="153508"/>
                    <a:pt x="-7883" y="155657"/>
                    <a:pt x="1843" y="135014"/>
                  </a:cubicBezTo>
                  <a:cubicBezTo>
                    <a:pt x="4596" y="129170"/>
                    <a:pt x="33381" y="131553"/>
                    <a:pt x="41015" y="130071"/>
                  </a:cubicBezTo>
                  <a:cubicBezTo>
                    <a:pt x="111927" y="116315"/>
                    <a:pt x="153143" y="93560"/>
                    <a:pt x="207396" y="39023"/>
                  </a:cubicBezTo>
                  <a:cubicBezTo>
                    <a:pt x="217358" y="29006"/>
                    <a:pt x="233162" y="4341"/>
                    <a:pt x="243799" y="759"/>
                  </a:cubicBezTo>
                  <a:cubicBezTo>
                    <a:pt x="247277" y="-410"/>
                    <a:pt x="248028" y="-854"/>
                    <a:pt x="248935" y="5875"/>
                  </a:cubicBezTo>
                  <a:cubicBezTo>
                    <a:pt x="251427" y="24353"/>
                    <a:pt x="228865" y="44982"/>
                    <a:pt x="220989" y="54023"/>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23" name="Google Shape;823;p40"/>
            <p:cNvSpPr/>
            <p:nvPr/>
          </p:nvSpPr>
          <p:spPr>
            <a:xfrm flipH="1" rot="10800000">
              <a:off x="4453073" y="5244237"/>
              <a:ext cx="265622" cy="449708"/>
            </a:xfrm>
            <a:custGeom>
              <a:rect b="b" l="l" r="r" t="t"/>
              <a:pathLst>
                <a:path extrusionOk="0" h="449708" w="265622">
                  <a:moveTo>
                    <a:pt x="214065" y="427009"/>
                  </a:moveTo>
                  <a:cubicBezTo>
                    <a:pt x="226264" y="419959"/>
                    <a:pt x="248548" y="376311"/>
                    <a:pt x="246798" y="389013"/>
                  </a:cubicBezTo>
                  <a:cubicBezTo>
                    <a:pt x="238525" y="449029"/>
                    <a:pt x="297832" y="209450"/>
                    <a:pt x="240196" y="54170"/>
                  </a:cubicBezTo>
                  <a:cubicBezTo>
                    <a:pt x="207552" y="-33776"/>
                    <a:pt x="62018" y="-4742"/>
                    <a:pt x="24241" y="72612"/>
                  </a:cubicBezTo>
                  <a:cubicBezTo>
                    <a:pt x="-18614" y="160362"/>
                    <a:pt x="-212" y="278165"/>
                    <a:pt x="45928" y="363078"/>
                  </a:cubicBezTo>
                  <a:cubicBezTo>
                    <a:pt x="63337" y="395112"/>
                    <a:pt x="115289" y="441859"/>
                    <a:pt x="150804" y="398537"/>
                  </a:cubicBezTo>
                  <a:cubicBezTo>
                    <a:pt x="170861" y="397058"/>
                    <a:pt x="183860" y="410461"/>
                    <a:pt x="172076" y="425344"/>
                  </a:cubicBezTo>
                  <a:cubicBezTo>
                    <a:pt x="161523" y="438672"/>
                    <a:pt x="131719" y="432782"/>
                    <a:pt x="133678" y="449858"/>
                  </a:cubicBezTo>
                  <a:cubicBezTo>
                    <a:pt x="160811" y="447860"/>
                    <a:pt x="191836" y="439857"/>
                    <a:pt x="214065" y="427009"/>
                  </a:cubicBezTo>
                </a:path>
              </a:pathLst>
            </a:custGeom>
            <a:solidFill>
              <a:srgbClr val="A7939A"/>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24" name="Google Shape;824;p40"/>
            <p:cNvSpPr/>
            <p:nvPr/>
          </p:nvSpPr>
          <p:spPr>
            <a:xfrm flipH="1" rot="10800000">
              <a:off x="4273822" y="5343856"/>
              <a:ext cx="182732" cy="208559"/>
            </a:xfrm>
            <a:custGeom>
              <a:rect b="b" l="l" r="r" t="t"/>
              <a:pathLst>
                <a:path extrusionOk="0" h="208559" w="182732">
                  <a:moveTo>
                    <a:pt x="12477" y="153000"/>
                  </a:moveTo>
                  <a:cubicBezTo>
                    <a:pt x="39548" y="86114"/>
                    <a:pt x="90625" y="33679"/>
                    <a:pt x="150687" y="5857"/>
                  </a:cubicBezTo>
                  <a:cubicBezTo>
                    <a:pt x="155601" y="3581"/>
                    <a:pt x="184915" y="-8983"/>
                    <a:pt x="182594" y="12273"/>
                  </a:cubicBezTo>
                  <a:cubicBezTo>
                    <a:pt x="181937" y="18291"/>
                    <a:pt x="155601" y="25311"/>
                    <a:pt x="149260" y="29033"/>
                  </a:cubicBezTo>
                  <a:cubicBezTo>
                    <a:pt x="90393" y="63607"/>
                    <a:pt x="60706" y="96699"/>
                    <a:pt x="29175" y="161901"/>
                  </a:cubicBezTo>
                  <a:cubicBezTo>
                    <a:pt x="23383" y="173877"/>
                    <a:pt x="16891" y="200599"/>
                    <a:pt x="8526" y="207123"/>
                  </a:cubicBezTo>
                  <a:cubicBezTo>
                    <a:pt x="5790" y="209255"/>
                    <a:pt x="5258" y="209882"/>
                    <a:pt x="2388" y="204243"/>
                  </a:cubicBezTo>
                  <a:cubicBezTo>
                    <a:pt x="-5498" y="188766"/>
                    <a:pt x="8245" y="163455"/>
                    <a:pt x="12477" y="153000"/>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25" name="Google Shape;825;p40"/>
            <p:cNvSpPr/>
            <p:nvPr/>
          </p:nvSpPr>
          <p:spPr>
            <a:xfrm flipH="1" rot="10800000">
              <a:off x="4275681" y="5274769"/>
              <a:ext cx="228186" cy="84738"/>
            </a:xfrm>
            <a:custGeom>
              <a:rect b="b" l="l" r="r" t="t"/>
              <a:pathLst>
                <a:path extrusionOk="0" h="84738" w="228186">
                  <a:moveTo>
                    <a:pt x="34419" y="42323"/>
                  </a:moveTo>
                  <a:cubicBezTo>
                    <a:pt x="88238" y="80975"/>
                    <a:pt x="150762" y="93063"/>
                    <a:pt x="206387" y="79372"/>
                  </a:cubicBezTo>
                  <a:cubicBezTo>
                    <a:pt x="210935" y="78252"/>
                    <a:pt x="237542" y="70733"/>
                    <a:pt x="224720" y="54619"/>
                  </a:cubicBezTo>
                  <a:cubicBezTo>
                    <a:pt x="221089" y="50055"/>
                    <a:pt x="199438" y="60333"/>
                    <a:pt x="193153" y="61127"/>
                  </a:cubicBezTo>
                  <a:cubicBezTo>
                    <a:pt x="134772" y="68522"/>
                    <a:pt x="97047" y="59337"/>
                    <a:pt x="41080" y="24796"/>
                  </a:cubicBezTo>
                  <a:cubicBezTo>
                    <a:pt x="30801" y="18455"/>
                    <a:pt x="12242" y="372"/>
                    <a:pt x="3096" y="98"/>
                  </a:cubicBezTo>
                  <a:cubicBezTo>
                    <a:pt x="105" y="7"/>
                    <a:pt x="-587" y="-186"/>
                    <a:pt x="438" y="6214"/>
                  </a:cubicBezTo>
                  <a:cubicBezTo>
                    <a:pt x="3256" y="23790"/>
                    <a:pt x="26004" y="36282"/>
                    <a:pt x="34419" y="42323"/>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26" name="Google Shape;826;p40"/>
            <p:cNvSpPr/>
            <p:nvPr/>
          </p:nvSpPr>
          <p:spPr>
            <a:xfrm flipH="1" rot="10800000">
              <a:off x="4714237" y="5417730"/>
              <a:ext cx="229908" cy="191676"/>
            </a:xfrm>
            <a:custGeom>
              <a:rect b="b" l="l" r="r" t="t"/>
              <a:pathLst>
                <a:path extrusionOk="0" h="191676" w="229908">
                  <a:moveTo>
                    <a:pt x="61342" y="12151"/>
                  </a:moveTo>
                  <a:cubicBezTo>
                    <a:pt x="135033" y="39053"/>
                    <a:pt x="192848" y="92571"/>
                    <a:pt x="223580" y="156774"/>
                  </a:cubicBezTo>
                  <a:cubicBezTo>
                    <a:pt x="226097" y="162027"/>
                    <a:pt x="239977" y="193395"/>
                    <a:pt x="216569" y="191675"/>
                  </a:cubicBezTo>
                  <a:cubicBezTo>
                    <a:pt x="209941" y="191185"/>
                    <a:pt x="202170" y="162837"/>
                    <a:pt x="198059" y="156091"/>
                  </a:cubicBezTo>
                  <a:cubicBezTo>
                    <a:pt x="159897" y="93440"/>
                    <a:pt x="123412" y="62434"/>
                    <a:pt x="51569" y="30622"/>
                  </a:cubicBezTo>
                  <a:cubicBezTo>
                    <a:pt x="38375" y="24781"/>
                    <a:pt x="8940" y="18727"/>
                    <a:pt x="1743" y="9885"/>
                  </a:cubicBezTo>
                  <a:cubicBezTo>
                    <a:pt x="-608" y="6992"/>
                    <a:pt x="-1300" y="6441"/>
                    <a:pt x="4904" y="3110"/>
                  </a:cubicBezTo>
                  <a:cubicBezTo>
                    <a:pt x="21932" y="-6036"/>
                    <a:pt x="49822" y="7946"/>
                    <a:pt x="61342" y="12151"/>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827" name="Google Shape;827;p40"/>
          <p:cNvGrpSpPr/>
          <p:nvPr/>
        </p:nvGrpSpPr>
        <p:grpSpPr>
          <a:xfrm>
            <a:off x="7133532" y="2833516"/>
            <a:ext cx="786759" cy="1386575"/>
            <a:chOff x="2892615" y="3011549"/>
            <a:chExt cx="786759" cy="1386575"/>
          </a:xfrm>
        </p:grpSpPr>
        <p:sp>
          <p:nvSpPr>
            <p:cNvPr id="828" name="Google Shape;828;p40"/>
            <p:cNvSpPr/>
            <p:nvPr/>
          </p:nvSpPr>
          <p:spPr>
            <a:xfrm flipH="1" rot="10800000">
              <a:off x="2892615" y="3011549"/>
              <a:ext cx="786759" cy="1114503"/>
            </a:xfrm>
            <a:custGeom>
              <a:rect b="b" l="l" r="r" t="t"/>
              <a:pathLst>
                <a:path extrusionOk="0" h="1114503" w="786759">
                  <a:moveTo>
                    <a:pt x="744176" y="494757"/>
                  </a:moveTo>
                  <a:lnTo>
                    <a:pt x="765494" y="537482"/>
                  </a:lnTo>
                  <a:cubicBezTo>
                    <a:pt x="769119" y="520480"/>
                    <a:pt x="761348" y="500631"/>
                    <a:pt x="744176" y="494757"/>
                  </a:cubicBezTo>
                  <a:moveTo>
                    <a:pt x="670397" y="585130"/>
                  </a:moveTo>
                  <a:cubicBezTo>
                    <a:pt x="652152" y="591180"/>
                    <a:pt x="591175" y="620387"/>
                    <a:pt x="577119" y="631694"/>
                  </a:cubicBezTo>
                  <a:cubicBezTo>
                    <a:pt x="550580" y="653048"/>
                    <a:pt x="528664" y="692690"/>
                    <a:pt x="515996" y="724022"/>
                  </a:cubicBezTo>
                  <a:cubicBezTo>
                    <a:pt x="512910" y="731652"/>
                    <a:pt x="505103" y="750012"/>
                    <a:pt x="504127" y="756980"/>
                  </a:cubicBezTo>
                  <a:cubicBezTo>
                    <a:pt x="503546" y="761117"/>
                    <a:pt x="513037" y="788962"/>
                    <a:pt x="514432" y="797412"/>
                  </a:cubicBezTo>
                  <a:cubicBezTo>
                    <a:pt x="516254" y="808442"/>
                    <a:pt x="517520" y="819628"/>
                    <a:pt x="516930" y="830854"/>
                  </a:cubicBezTo>
                  <a:cubicBezTo>
                    <a:pt x="585181" y="835026"/>
                    <a:pt x="655567" y="810381"/>
                    <a:pt x="705344" y="763847"/>
                  </a:cubicBezTo>
                  <a:cubicBezTo>
                    <a:pt x="727606" y="743035"/>
                    <a:pt x="740709" y="720394"/>
                    <a:pt x="749009" y="690966"/>
                  </a:cubicBezTo>
                  <a:cubicBezTo>
                    <a:pt x="760071" y="651735"/>
                    <a:pt x="758889" y="617739"/>
                    <a:pt x="747856" y="578485"/>
                  </a:cubicBezTo>
                  <a:cubicBezTo>
                    <a:pt x="721291" y="577920"/>
                    <a:pt x="695963" y="576653"/>
                    <a:pt x="670397" y="585130"/>
                  </a:cubicBezTo>
                  <a:moveTo>
                    <a:pt x="533800" y="342873"/>
                  </a:moveTo>
                  <a:cubicBezTo>
                    <a:pt x="414398" y="292937"/>
                    <a:pt x="274376" y="350664"/>
                    <a:pt x="227544" y="470439"/>
                  </a:cubicBezTo>
                  <a:cubicBezTo>
                    <a:pt x="210487" y="514058"/>
                    <a:pt x="205100" y="561213"/>
                    <a:pt x="212214" y="607267"/>
                  </a:cubicBezTo>
                  <a:cubicBezTo>
                    <a:pt x="261462" y="611809"/>
                    <a:pt x="312304" y="623763"/>
                    <a:pt x="359331" y="643768"/>
                  </a:cubicBezTo>
                  <a:cubicBezTo>
                    <a:pt x="366139" y="648330"/>
                    <a:pt x="373264" y="652307"/>
                    <a:pt x="380365" y="656470"/>
                  </a:cubicBezTo>
                  <a:cubicBezTo>
                    <a:pt x="383284" y="658180"/>
                    <a:pt x="386847" y="658788"/>
                    <a:pt x="390324" y="658442"/>
                  </a:cubicBezTo>
                  <a:cubicBezTo>
                    <a:pt x="422107" y="675136"/>
                    <a:pt x="451395" y="695903"/>
                    <a:pt x="476259" y="721021"/>
                  </a:cubicBezTo>
                  <a:cubicBezTo>
                    <a:pt x="479521" y="724319"/>
                    <a:pt x="479100" y="729047"/>
                    <a:pt x="483899" y="727875"/>
                  </a:cubicBezTo>
                  <a:cubicBezTo>
                    <a:pt x="496604" y="691348"/>
                    <a:pt x="514562" y="653433"/>
                    <a:pt x="541189" y="624889"/>
                  </a:cubicBezTo>
                  <a:cubicBezTo>
                    <a:pt x="569720" y="594301"/>
                    <a:pt x="657033" y="553513"/>
                    <a:pt x="698546" y="549177"/>
                  </a:cubicBezTo>
                  <a:cubicBezTo>
                    <a:pt x="710986" y="547878"/>
                    <a:pt x="724190" y="550885"/>
                    <a:pt x="736373" y="546252"/>
                  </a:cubicBezTo>
                  <a:cubicBezTo>
                    <a:pt x="696799" y="457666"/>
                    <a:pt x="624045" y="380618"/>
                    <a:pt x="533800" y="342873"/>
                  </a:cubicBezTo>
                  <a:moveTo>
                    <a:pt x="180960" y="605481"/>
                  </a:moveTo>
                  <a:cubicBezTo>
                    <a:pt x="165203" y="612547"/>
                    <a:pt x="154248" y="591977"/>
                    <a:pt x="152348" y="578759"/>
                  </a:cubicBezTo>
                  <a:cubicBezTo>
                    <a:pt x="149808" y="561062"/>
                    <a:pt x="155734" y="529946"/>
                    <a:pt x="178871" y="533524"/>
                  </a:cubicBezTo>
                  <a:lnTo>
                    <a:pt x="180631" y="520372"/>
                  </a:lnTo>
                  <a:cubicBezTo>
                    <a:pt x="161592" y="508902"/>
                    <a:pt x="153928" y="487698"/>
                    <a:pt x="137325" y="473335"/>
                  </a:cubicBezTo>
                  <a:cubicBezTo>
                    <a:pt x="109310" y="449104"/>
                    <a:pt x="71043" y="448566"/>
                    <a:pt x="37265" y="459811"/>
                  </a:cubicBezTo>
                  <a:cubicBezTo>
                    <a:pt x="77792" y="513969"/>
                    <a:pt x="117157" y="569614"/>
                    <a:pt x="128000" y="638080"/>
                  </a:cubicBezTo>
                  <a:cubicBezTo>
                    <a:pt x="141740" y="724796"/>
                    <a:pt x="135089" y="819360"/>
                    <a:pt x="152410" y="907010"/>
                  </a:cubicBezTo>
                  <a:cubicBezTo>
                    <a:pt x="160563" y="948261"/>
                    <a:pt x="175890" y="977954"/>
                    <a:pt x="204225" y="1008650"/>
                  </a:cubicBezTo>
                  <a:cubicBezTo>
                    <a:pt x="255340" y="1064030"/>
                    <a:pt x="328721" y="1118508"/>
                    <a:pt x="404139" y="1070602"/>
                  </a:cubicBezTo>
                  <a:cubicBezTo>
                    <a:pt x="447738" y="1042908"/>
                    <a:pt x="460932" y="1007719"/>
                    <a:pt x="444705" y="957518"/>
                  </a:cubicBezTo>
                  <a:cubicBezTo>
                    <a:pt x="395914" y="942390"/>
                    <a:pt x="319709" y="938146"/>
                    <a:pt x="352990" y="865774"/>
                  </a:cubicBezTo>
                  <a:cubicBezTo>
                    <a:pt x="314599" y="843088"/>
                    <a:pt x="280678" y="814319"/>
                    <a:pt x="251827" y="780362"/>
                  </a:cubicBezTo>
                  <a:cubicBezTo>
                    <a:pt x="207757" y="728492"/>
                    <a:pt x="187876" y="673056"/>
                    <a:pt x="180960" y="605481"/>
                  </a:cubicBezTo>
                  <a:moveTo>
                    <a:pt x="176144" y="545285"/>
                  </a:moveTo>
                  <a:cubicBezTo>
                    <a:pt x="167198" y="549155"/>
                    <a:pt x="164573" y="566616"/>
                    <a:pt x="165432" y="575387"/>
                  </a:cubicBezTo>
                  <a:cubicBezTo>
                    <a:pt x="166199" y="583207"/>
                    <a:pt x="170571" y="599444"/>
                    <a:pt x="180774" y="593622"/>
                  </a:cubicBezTo>
                  <a:cubicBezTo>
                    <a:pt x="180696" y="578792"/>
                    <a:pt x="179044" y="563916"/>
                    <a:pt x="178113" y="549141"/>
                  </a:cubicBezTo>
                  <a:cubicBezTo>
                    <a:pt x="178051" y="548119"/>
                    <a:pt x="180748" y="543290"/>
                    <a:pt x="176144" y="545285"/>
                  </a:cubicBezTo>
                  <a:moveTo>
                    <a:pt x="783377" y="546618"/>
                  </a:moveTo>
                  <a:cubicBezTo>
                    <a:pt x="781137" y="551989"/>
                    <a:pt x="773520" y="558650"/>
                    <a:pt x="773370" y="561689"/>
                  </a:cubicBezTo>
                  <a:cubicBezTo>
                    <a:pt x="773164" y="565928"/>
                    <a:pt x="780749" y="586671"/>
                    <a:pt x="782094" y="593766"/>
                  </a:cubicBezTo>
                  <a:cubicBezTo>
                    <a:pt x="793277" y="652760"/>
                    <a:pt x="782708" y="713864"/>
                    <a:pt x="746903" y="762681"/>
                  </a:cubicBezTo>
                  <a:cubicBezTo>
                    <a:pt x="712896" y="809046"/>
                    <a:pt x="623265" y="854735"/>
                    <a:pt x="566210" y="859734"/>
                  </a:cubicBezTo>
                  <a:cubicBezTo>
                    <a:pt x="504447" y="865144"/>
                    <a:pt x="361486" y="848329"/>
                    <a:pt x="340159" y="777472"/>
                  </a:cubicBezTo>
                  <a:cubicBezTo>
                    <a:pt x="339564" y="775500"/>
                    <a:pt x="336760" y="769055"/>
                    <a:pt x="341164" y="768731"/>
                  </a:cubicBezTo>
                  <a:cubicBezTo>
                    <a:pt x="345477" y="768415"/>
                    <a:pt x="386367" y="794751"/>
                    <a:pt x="394552" y="798829"/>
                  </a:cubicBezTo>
                  <a:cubicBezTo>
                    <a:pt x="426293" y="814636"/>
                    <a:pt x="464358" y="824294"/>
                    <a:pt x="499461" y="828882"/>
                  </a:cubicBezTo>
                  <a:cubicBezTo>
                    <a:pt x="486381" y="788351"/>
                    <a:pt x="474933" y="760007"/>
                    <a:pt x="443170" y="730768"/>
                  </a:cubicBezTo>
                  <a:cubicBezTo>
                    <a:pt x="384143" y="676429"/>
                    <a:pt x="297131" y="645238"/>
                    <a:pt x="217866" y="638524"/>
                  </a:cubicBezTo>
                  <a:cubicBezTo>
                    <a:pt x="224912" y="709309"/>
                    <a:pt x="272975" y="769378"/>
                    <a:pt x="326595" y="812415"/>
                  </a:cubicBezTo>
                  <a:cubicBezTo>
                    <a:pt x="396498" y="868520"/>
                    <a:pt x="501525" y="895807"/>
                    <a:pt x="589236" y="874995"/>
                  </a:cubicBezTo>
                  <a:cubicBezTo>
                    <a:pt x="604337" y="871413"/>
                    <a:pt x="635637" y="855058"/>
                    <a:pt x="647816" y="862137"/>
                  </a:cubicBezTo>
                  <a:cubicBezTo>
                    <a:pt x="653951" y="865706"/>
                    <a:pt x="656765" y="872928"/>
                    <a:pt x="649693" y="877186"/>
                  </a:cubicBezTo>
                  <a:cubicBezTo>
                    <a:pt x="642098" y="881754"/>
                    <a:pt x="629302" y="886260"/>
                    <a:pt x="620513" y="890739"/>
                  </a:cubicBezTo>
                  <a:cubicBezTo>
                    <a:pt x="609676" y="896261"/>
                    <a:pt x="608585" y="900071"/>
                    <a:pt x="594689" y="903761"/>
                  </a:cubicBezTo>
                  <a:cubicBezTo>
                    <a:pt x="556173" y="913990"/>
                    <a:pt x="519496" y="914036"/>
                    <a:pt x="480229" y="908753"/>
                  </a:cubicBezTo>
                  <a:cubicBezTo>
                    <a:pt x="476582" y="923779"/>
                    <a:pt x="473598" y="940866"/>
                    <a:pt x="462768" y="952545"/>
                  </a:cubicBezTo>
                  <a:cubicBezTo>
                    <a:pt x="517844" y="1036710"/>
                    <a:pt x="417751" y="1120376"/>
                    <a:pt x="335610" y="1114221"/>
                  </a:cubicBezTo>
                  <a:cubicBezTo>
                    <a:pt x="257234" y="1108351"/>
                    <a:pt x="160900" y="1013590"/>
                    <a:pt x="137733" y="941117"/>
                  </a:cubicBezTo>
                  <a:cubicBezTo>
                    <a:pt x="112523" y="862254"/>
                    <a:pt x="114571" y="759223"/>
                    <a:pt x="107152" y="676420"/>
                  </a:cubicBezTo>
                  <a:cubicBezTo>
                    <a:pt x="101363" y="611776"/>
                    <a:pt x="69740" y="533733"/>
                    <a:pt x="27509" y="484116"/>
                  </a:cubicBezTo>
                  <a:cubicBezTo>
                    <a:pt x="20695" y="476114"/>
                    <a:pt x="601" y="464970"/>
                    <a:pt x="164" y="456866"/>
                  </a:cubicBezTo>
                  <a:cubicBezTo>
                    <a:pt x="-124" y="451586"/>
                    <a:pt x="3527" y="445591"/>
                    <a:pt x="8235" y="443381"/>
                  </a:cubicBezTo>
                  <a:cubicBezTo>
                    <a:pt x="13254" y="441023"/>
                    <a:pt x="36818" y="435708"/>
                    <a:pt x="43805" y="434277"/>
                  </a:cubicBezTo>
                  <a:cubicBezTo>
                    <a:pt x="94510" y="423904"/>
                    <a:pt x="134778" y="429621"/>
                    <a:pt x="170313" y="469479"/>
                  </a:cubicBezTo>
                  <a:lnTo>
                    <a:pt x="186772" y="492798"/>
                  </a:lnTo>
                  <a:cubicBezTo>
                    <a:pt x="203127" y="434078"/>
                    <a:pt x="235651" y="383149"/>
                    <a:pt x="285229" y="347471"/>
                  </a:cubicBezTo>
                  <a:cubicBezTo>
                    <a:pt x="292380" y="342325"/>
                    <a:pt x="316277" y="329780"/>
                    <a:pt x="319765" y="325682"/>
                  </a:cubicBezTo>
                  <a:cubicBezTo>
                    <a:pt x="323115" y="321741"/>
                    <a:pt x="323921" y="314937"/>
                    <a:pt x="321730" y="310235"/>
                  </a:cubicBezTo>
                  <a:cubicBezTo>
                    <a:pt x="321054" y="309416"/>
                    <a:pt x="320375" y="308596"/>
                    <a:pt x="319696" y="307777"/>
                  </a:cubicBezTo>
                  <a:cubicBezTo>
                    <a:pt x="319729" y="306637"/>
                    <a:pt x="319614" y="305462"/>
                    <a:pt x="319396" y="304263"/>
                  </a:cubicBezTo>
                  <a:cubicBezTo>
                    <a:pt x="320744" y="294997"/>
                    <a:pt x="319605" y="286697"/>
                    <a:pt x="316881" y="279001"/>
                  </a:cubicBezTo>
                  <a:cubicBezTo>
                    <a:pt x="317534" y="279683"/>
                    <a:pt x="318171" y="280398"/>
                    <a:pt x="318834" y="281058"/>
                  </a:cubicBezTo>
                  <a:cubicBezTo>
                    <a:pt x="314308" y="262907"/>
                    <a:pt x="311223" y="244413"/>
                    <a:pt x="306648" y="226246"/>
                  </a:cubicBezTo>
                  <a:cubicBezTo>
                    <a:pt x="296709" y="186741"/>
                    <a:pt x="271561" y="128821"/>
                    <a:pt x="274190" y="89747"/>
                  </a:cubicBezTo>
                  <a:cubicBezTo>
                    <a:pt x="276900" y="49479"/>
                    <a:pt x="347770" y="31311"/>
                    <a:pt x="376953" y="15636"/>
                  </a:cubicBezTo>
                  <a:cubicBezTo>
                    <a:pt x="376806" y="15005"/>
                    <a:pt x="376682" y="14375"/>
                    <a:pt x="376535" y="13745"/>
                  </a:cubicBezTo>
                  <a:cubicBezTo>
                    <a:pt x="381952" y="15404"/>
                    <a:pt x="388247" y="14499"/>
                    <a:pt x="392668" y="11028"/>
                  </a:cubicBezTo>
                  <a:cubicBezTo>
                    <a:pt x="433835" y="1426"/>
                    <a:pt x="476827" y="-1751"/>
                    <a:pt x="518872" y="3244"/>
                  </a:cubicBezTo>
                  <a:cubicBezTo>
                    <a:pt x="518660" y="2196"/>
                    <a:pt x="518471" y="1145"/>
                    <a:pt x="518275" y="97"/>
                  </a:cubicBezTo>
                  <a:cubicBezTo>
                    <a:pt x="518402" y="97"/>
                    <a:pt x="518523" y="113"/>
                    <a:pt x="518653" y="113"/>
                  </a:cubicBezTo>
                  <a:cubicBezTo>
                    <a:pt x="519189" y="113"/>
                    <a:pt x="519705" y="80"/>
                    <a:pt x="520214" y="38"/>
                  </a:cubicBezTo>
                  <a:cubicBezTo>
                    <a:pt x="524289" y="3946"/>
                    <a:pt x="530450" y="5279"/>
                    <a:pt x="535982" y="4054"/>
                  </a:cubicBezTo>
                  <a:cubicBezTo>
                    <a:pt x="537242" y="4531"/>
                    <a:pt x="538607" y="4874"/>
                    <a:pt x="540109" y="5024"/>
                  </a:cubicBezTo>
                  <a:lnTo>
                    <a:pt x="540272" y="7117"/>
                  </a:lnTo>
                  <a:cubicBezTo>
                    <a:pt x="573080" y="12632"/>
                    <a:pt x="613310" y="20497"/>
                    <a:pt x="641054" y="39373"/>
                  </a:cubicBezTo>
                  <a:cubicBezTo>
                    <a:pt x="644244" y="41541"/>
                    <a:pt x="657902" y="51996"/>
                    <a:pt x="658111" y="54742"/>
                  </a:cubicBezTo>
                  <a:cubicBezTo>
                    <a:pt x="658179" y="55620"/>
                    <a:pt x="655531" y="57328"/>
                    <a:pt x="655760" y="59702"/>
                  </a:cubicBezTo>
                  <a:cubicBezTo>
                    <a:pt x="659430" y="97786"/>
                    <a:pt x="661774" y="128753"/>
                    <a:pt x="658688" y="167392"/>
                  </a:cubicBezTo>
                  <a:cubicBezTo>
                    <a:pt x="655580" y="206349"/>
                    <a:pt x="646885" y="244456"/>
                    <a:pt x="640247" y="282854"/>
                  </a:cubicBezTo>
                  <a:cubicBezTo>
                    <a:pt x="638438" y="284637"/>
                    <a:pt x="637001" y="286837"/>
                    <a:pt x="636296" y="289567"/>
                  </a:cubicBezTo>
                  <a:cubicBezTo>
                    <a:pt x="634079" y="298131"/>
                    <a:pt x="633691" y="306320"/>
                    <a:pt x="635666" y="314212"/>
                  </a:cubicBezTo>
                  <a:cubicBezTo>
                    <a:pt x="634709" y="316909"/>
                    <a:pt x="633279" y="319570"/>
                    <a:pt x="631271" y="322349"/>
                  </a:cubicBezTo>
                  <a:cubicBezTo>
                    <a:pt x="628091" y="326753"/>
                    <a:pt x="627631" y="331103"/>
                    <a:pt x="628888" y="334848"/>
                  </a:cubicBezTo>
                  <a:cubicBezTo>
                    <a:pt x="612546" y="360296"/>
                    <a:pt x="637086" y="368178"/>
                    <a:pt x="654852" y="384967"/>
                  </a:cubicBezTo>
                  <a:cubicBezTo>
                    <a:pt x="682697" y="411284"/>
                    <a:pt x="708825" y="439198"/>
                    <a:pt x="729526" y="471653"/>
                  </a:cubicBezTo>
                  <a:cubicBezTo>
                    <a:pt x="732729" y="474579"/>
                    <a:pt x="736689" y="471040"/>
                    <a:pt x="740967" y="471542"/>
                  </a:cubicBezTo>
                  <a:cubicBezTo>
                    <a:pt x="773791" y="475385"/>
                    <a:pt x="795840" y="516768"/>
                    <a:pt x="783377" y="546618"/>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29" name="Google Shape;829;p40"/>
            <p:cNvSpPr/>
            <p:nvPr/>
          </p:nvSpPr>
          <p:spPr>
            <a:xfrm flipH="1" rot="10800000">
              <a:off x="3233654" y="3654574"/>
              <a:ext cx="189268" cy="78410"/>
            </a:xfrm>
            <a:custGeom>
              <a:rect b="b" l="l" r="r" t="t"/>
              <a:pathLst>
                <a:path extrusionOk="0" h="78410" w="189268">
                  <a:moveTo>
                    <a:pt x="5854" y="78404"/>
                  </a:moveTo>
                  <a:cubicBezTo>
                    <a:pt x="8942" y="79067"/>
                    <a:pt x="9834" y="75841"/>
                    <a:pt x="11052" y="73961"/>
                  </a:cubicBezTo>
                  <a:cubicBezTo>
                    <a:pt x="22130" y="56868"/>
                    <a:pt x="25108" y="45208"/>
                    <a:pt x="43843" y="32941"/>
                  </a:cubicBezTo>
                  <a:cubicBezTo>
                    <a:pt x="88233" y="3878"/>
                    <a:pt x="121371" y="17275"/>
                    <a:pt x="159171" y="47392"/>
                  </a:cubicBezTo>
                  <a:cubicBezTo>
                    <a:pt x="164239" y="51431"/>
                    <a:pt x="180963" y="73027"/>
                    <a:pt x="187516" y="64015"/>
                  </a:cubicBezTo>
                  <a:cubicBezTo>
                    <a:pt x="194004" y="53475"/>
                    <a:pt x="181103" y="43245"/>
                    <a:pt x="173815" y="36627"/>
                  </a:cubicBezTo>
                  <a:cubicBezTo>
                    <a:pt x="130722" y="-2509"/>
                    <a:pt x="66396" y="-17199"/>
                    <a:pt x="21356" y="27929"/>
                  </a:cubicBezTo>
                  <a:cubicBezTo>
                    <a:pt x="14585" y="34714"/>
                    <a:pt x="-11452" y="74695"/>
                    <a:pt x="5854" y="78404"/>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30" name="Google Shape;830;p40"/>
            <p:cNvSpPr/>
            <p:nvPr/>
          </p:nvSpPr>
          <p:spPr>
            <a:xfrm flipH="1" rot="10800000">
              <a:off x="3499415" y="3801527"/>
              <a:ext cx="137360" cy="136812"/>
            </a:xfrm>
            <a:custGeom>
              <a:rect b="b" l="l" r="r" t="t"/>
              <a:pathLst>
                <a:path extrusionOk="0" h="136812" w="137360">
                  <a:moveTo>
                    <a:pt x="48" y="136921"/>
                  </a:moveTo>
                  <a:cubicBezTo>
                    <a:pt x="51245" y="94419"/>
                    <a:pt x="95093" y="49559"/>
                    <a:pt x="137409" y="109"/>
                  </a:cubicBezTo>
                </a:path>
              </a:pathLst>
            </a:custGeom>
            <a:solidFill>
              <a:srgbClr val="1D1D1B"/>
            </a:solidFill>
            <a:ln cap="flat" cmpd="sng" w="193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31" name="Google Shape;831;p40"/>
            <p:cNvSpPr/>
            <p:nvPr/>
          </p:nvSpPr>
          <p:spPr>
            <a:xfrm flipH="1" rot="-1213155">
              <a:off x="3519813" y="3948452"/>
              <a:ext cx="142709" cy="72116"/>
            </a:xfrm>
            <a:custGeom>
              <a:rect b="b" l="l" r="r" t="t"/>
              <a:pathLst>
                <a:path extrusionOk="0" h="72116" w="142709">
                  <a:moveTo>
                    <a:pt x="142802" y="72228"/>
                  </a:moveTo>
                  <a:cubicBezTo>
                    <a:pt x="83028" y="33095"/>
                    <a:pt x="33434" y="11359"/>
                    <a:pt x="93" y="111"/>
                  </a:cubicBezTo>
                </a:path>
              </a:pathLst>
            </a:custGeom>
            <a:solidFill>
              <a:srgbClr val="1D1D1B"/>
            </a:solidFill>
            <a:ln cap="flat" cmpd="sng" w="193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32" name="Google Shape;832;p40"/>
            <p:cNvSpPr/>
            <p:nvPr/>
          </p:nvSpPr>
          <p:spPr>
            <a:xfrm flipH="1" rot="10800000">
              <a:off x="3083138" y="3827861"/>
              <a:ext cx="155766" cy="101427"/>
            </a:xfrm>
            <a:custGeom>
              <a:rect b="b" l="l" r="r" t="t"/>
              <a:pathLst>
                <a:path extrusionOk="0" h="101427" w="155766">
                  <a:moveTo>
                    <a:pt x="155818" y="101532"/>
                  </a:moveTo>
                  <a:cubicBezTo>
                    <a:pt x="92255" y="64055"/>
                    <a:pt x="41006" y="32194"/>
                    <a:pt x="51" y="104"/>
                  </a:cubicBezTo>
                </a:path>
              </a:pathLst>
            </a:custGeom>
            <a:solidFill>
              <a:srgbClr val="1D1D1B"/>
            </a:solidFill>
            <a:ln cap="flat" cmpd="sng" w="193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33" name="Google Shape;833;p40"/>
            <p:cNvSpPr/>
            <p:nvPr/>
          </p:nvSpPr>
          <p:spPr>
            <a:xfrm flipH="1" rot="10800000">
              <a:off x="3078122" y="3922437"/>
              <a:ext cx="133863" cy="88775"/>
            </a:xfrm>
            <a:custGeom>
              <a:rect b="b" l="l" r="r" t="t"/>
              <a:pathLst>
                <a:path extrusionOk="0" h="88775" w="133863">
                  <a:moveTo>
                    <a:pt x="133910" y="84"/>
                  </a:moveTo>
                  <a:cubicBezTo>
                    <a:pt x="100292" y="17523"/>
                    <a:pt x="53781" y="45362"/>
                    <a:pt x="46" y="88860"/>
                  </a:cubicBezTo>
                </a:path>
              </a:pathLst>
            </a:custGeom>
            <a:solidFill>
              <a:srgbClr val="1D1D1B"/>
            </a:solidFill>
            <a:ln cap="flat" cmpd="sng" w="193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34" name="Google Shape;834;p40"/>
            <p:cNvSpPr/>
            <p:nvPr/>
          </p:nvSpPr>
          <p:spPr>
            <a:xfrm flipH="1" rot="10800000">
              <a:off x="3236003" y="3843590"/>
              <a:ext cx="119635" cy="102283"/>
            </a:xfrm>
            <a:custGeom>
              <a:rect b="b" l="l" r="r" t="t"/>
              <a:pathLst>
                <a:path extrusionOk="0" h="102283" w="119635">
                  <a:moveTo>
                    <a:pt x="99317" y="101938"/>
                  </a:moveTo>
                  <a:cubicBezTo>
                    <a:pt x="77467" y="97073"/>
                    <a:pt x="48097" y="89334"/>
                    <a:pt x="30194" y="75177"/>
                  </a:cubicBezTo>
                  <a:cubicBezTo>
                    <a:pt x="13226" y="61760"/>
                    <a:pt x="6212" y="40926"/>
                    <a:pt x="593" y="20806"/>
                  </a:cubicBezTo>
                  <a:cubicBezTo>
                    <a:pt x="-2104" y="11141"/>
                    <a:pt x="5650" y="-581"/>
                    <a:pt x="16337" y="138"/>
                  </a:cubicBezTo>
                  <a:cubicBezTo>
                    <a:pt x="31442" y="1153"/>
                    <a:pt x="40852" y="10380"/>
                    <a:pt x="52107" y="19056"/>
                  </a:cubicBezTo>
                  <a:cubicBezTo>
                    <a:pt x="51529" y="5535"/>
                    <a:pt x="68374" y="-6690"/>
                    <a:pt x="79325" y="6070"/>
                  </a:cubicBezTo>
                  <a:cubicBezTo>
                    <a:pt x="89829" y="18315"/>
                    <a:pt x="127606" y="53620"/>
                    <a:pt x="110739" y="71311"/>
                  </a:cubicBezTo>
                  <a:cubicBezTo>
                    <a:pt x="127613" y="77988"/>
                    <a:pt x="118833" y="106284"/>
                    <a:pt x="99317" y="101938"/>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35" name="Google Shape;835;p40"/>
            <p:cNvSpPr/>
            <p:nvPr/>
          </p:nvSpPr>
          <p:spPr>
            <a:xfrm flipH="1" rot="10800000">
              <a:off x="3188436" y="3808533"/>
              <a:ext cx="342871" cy="288968"/>
            </a:xfrm>
            <a:custGeom>
              <a:rect b="b" l="l" r="r" t="t"/>
              <a:pathLst>
                <a:path extrusionOk="0" h="288968" w="342871">
                  <a:moveTo>
                    <a:pt x="335460" y="128496"/>
                  </a:moveTo>
                  <a:cubicBezTo>
                    <a:pt x="337696" y="134282"/>
                    <a:pt x="339933" y="140067"/>
                    <a:pt x="342170" y="145856"/>
                  </a:cubicBezTo>
                  <a:cubicBezTo>
                    <a:pt x="345425" y="154287"/>
                    <a:pt x="338248" y="164742"/>
                    <a:pt x="329622" y="166329"/>
                  </a:cubicBezTo>
                  <a:cubicBezTo>
                    <a:pt x="329465" y="166939"/>
                    <a:pt x="329112" y="167769"/>
                    <a:pt x="328512" y="168876"/>
                  </a:cubicBezTo>
                  <a:cubicBezTo>
                    <a:pt x="327062" y="173966"/>
                    <a:pt x="322651" y="177809"/>
                    <a:pt x="317583" y="179624"/>
                  </a:cubicBezTo>
                  <a:cubicBezTo>
                    <a:pt x="318791" y="190259"/>
                    <a:pt x="319999" y="200897"/>
                    <a:pt x="321204" y="211531"/>
                  </a:cubicBezTo>
                  <a:cubicBezTo>
                    <a:pt x="321211" y="211583"/>
                    <a:pt x="321204" y="211629"/>
                    <a:pt x="321211" y="211678"/>
                  </a:cubicBezTo>
                  <a:cubicBezTo>
                    <a:pt x="321890" y="214803"/>
                    <a:pt x="322553" y="217934"/>
                    <a:pt x="323105" y="221108"/>
                  </a:cubicBezTo>
                  <a:cubicBezTo>
                    <a:pt x="326082" y="238145"/>
                    <a:pt x="305114" y="247232"/>
                    <a:pt x="295638" y="237724"/>
                  </a:cubicBezTo>
                  <a:cubicBezTo>
                    <a:pt x="299089" y="246625"/>
                    <a:pt x="302694" y="255467"/>
                    <a:pt x="306508" y="264230"/>
                  </a:cubicBezTo>
                  <a:cubicBezTo>
                    <a:pt x="314671" y="282982"/>
                    <a:pt x="288553" y="299654"/>
                    <a:pt x="278317" y="280713"/>
                  </a:cubicBezTo>
                  <a:cubicBezTo>
                    <a:pt x="274170" y="273043"/>
                    <a:pt x="270062" y="265350"/>
                    <a:pt x="265952" y="257658"/>
                  </a:cubicBezTo>
                  <a:cubicBezTo>
                    <a:pt x="266187" y="259538"/>
                    <a:pt x="266422" y="261419"/>
                    <a:pt x="266605" y="263323"/>
                  </a:cubicBezTo>
                  <a:cubicBezTo>
                    <a:pt x="268126" y="279348"/>
                    <a:pt x="247367" y="283498"/>
                    <a:pt x="238025" y="273859"/>
                  </a:cubicBezTo>
                  <a:cubicBezTo>
                    <a:pt x="232298" y="278460"/>
                    <a:pt x="224164" y="279319"/>
                    <a:pt x="217899" y="271992"/>
                  </a:cubicBezTo>
                  <a:cubicBezTo>
                    <a:pt x="213412" y="266627"/>
                    <a:pt x="208691" y="261471"/>
                    <a:pt x="203823" y="256446"/>
                  </a:cubicBezTo>
                  <a:cubicBezTo>
                    <a:pt x="198461" y="264348"/>
                    <a:pt x="185691" y="267594"/>
                    <a:pt x="178182" y="259607"/>
                  </a:cubicBezTo>
                  <a:cubicBezTo>
                    <a:pt x="172608" y="253674"/>
                    <a:pt x="166959" y="247817"/>
                    <a:pt x="161278" y="241988"/>
                  </a:cubicBezTo>
                  <a:cubicBezTo>
                    <a:pt x="161373" y="259339"/>
                    <a:pt x="135036" y="258925"/>
                    <a:pt x="129123" y="244029"/>
                  </a:cubicBezTo>
                  <a:cubicBezTo>
                    <a:pt x="129022" y="243778"/>
                    <a:pt x="128894" y="243546"/>
                    <a:pt x="128790" y="243298"/>
                  </a:cubicBezTo>
                  <a:cubicBezTo>
                    <a:pt x="124921" y="253041"/>
                    <a:pt x="110140" y="259316"/>
                    <a:pt x="101183" y="250079"/>
                  </a:cubicBezTo>
                  <a:cubicBezTo>
                    <a:pt x="94699" y="243396"/>
                    <a:pt x="87705" y="238087"/>
                    <a:pt x="80094" y="233946"/>
                  </a:cubicBezTo>
                  <a:cubicBezTo>
                    <a:pt x="81308" y="236545"/>
                    <a:pt x="82693" y="239122"/>
                    <a:pt x="84250" y="241694"/>
                  </a:cubicBezTo>
                  <a:cubicBezTo>
                    <a:pt x="95149" y="259725"/>
                    <a:pt x="66926" y="276155"/>
                    <a:pt x="56056" y="258177"/>
                  </a:cubicBezTo>
                  <a:cubicBezTo>
                    <a:pt x="46776" y="242821"/>
                    <a:pt x="42114" y="226646"/>
                    <a:pt x="41151" y="208769"/>
                  </a:cubicBezTo>
                  <a:cubicBezTo>
                    <a:pt x="40772" y="201746"/>
                    <a:pt x="45023" y="196685"/>
                    <a:pt x="50639" y="194282"/>
                  </a:cubicBezTo>
                  <a:cubicBezTo>
                    <a:pt x="36958" y="177819"/>
                    <a:pt x="25569" y="159910"/>
                    <a:pt x="19937" y="139453"/>
                  </a:cubicBezTo>
                  <a:cubicBezTo>
                    <a:pt x="13361" y="132868"/>
                    <a:pt x="7405" y="125603"/>
                    <a:pt x="2351" y="117352"/>
                  </a:cubicBezTo>
                  <a:cubicBezTo>
                    <a:pt x="-4692" y="105859"/>
                    <a:pt x="5910" y="91306"/>
                    <a:pt x="18517" y="92922"/>
                  </a:cubicBezTo>
                  <a:cubicBezTo>
                    <a:pt x="16260" y="89690"/>
                    <a:pt x="14014" y="86418"/>
                    <a:pt x="11777" y="83081"/>
                  </a:cubicBezTo>
                  <a:cubicBezTo>
                    <a:pt x="3827" y="71219"/>
                    <a:pt x="17005" y="55056"/>
                    <a:pt x="30212" y="59099"/>
                  </a:cubicBezTo>
                  <a:cubicBezTo>
                    <a:pt x="31838" y="59595"/>
                    <a:pt x="33517" y="60094"/>
                    <a:pt x="35179" y="60594"/>
                  </a:cubicBezTo>
                  <a:cubicBezTo>
                    <a:pt x="34101" y="52026"/>
                    <a:pt x="35120" y="43266"/>
                    <a:pt x="38607" y="34741"/>
                  </a:cubicBezTo>
                  <a:cubicBezTo>
                    <a:pt x="43962" y="21644"/>
                    <a:pt x="60062" y="18510"/>
                    <a:pt x="68447" y="30842"/>
                  </a:cubicBezTo>
                  <a:cubicBezTo>
                    <a:pt x="69969" y="33079"/>
                    <a:pt x="71330" y="35364"/>
                    <a:pt x="72607" y="37679"/>
                  </a:cubicBezTo>
                  <a:cubicBezTo>
                    <a:pt x="73639" y="37539"/>
                    <a:pt x="74674" y="37483"/>
                    <a:pt x="75702" y="37519"/>
                  </a:cubicBezTo>
                  <a:cubicBezTo>
                    <a:pt x="77514" y="33800"/>
                    <a:pt x="80727" y="30875"/>
                    <a:pt x="84485" y="29298"/>
                  </a:cubicBezTo>
                  <a:cubicBezTo>
                    <a:pt x="84368" y="28935"/>
                    <a:pt x="84241" y="28579"/>
                    <a:pt x="84126" y="28217"/>
                  </a:cubicBezTo>
                  <a:cubicBezTo>
                    <a:pt x="78344" y="9844"/>
                    <a:pt x="103789" y="1283"/>
                    <a:pt x="113330" y="14964"/>
                  </a:cubicBezTo>
                  <a:cubicBezTo>
                    <a:pt x="116755" y="8551"/>
                    <a:pt x="125286" y="5975"/>
                    <a:pt x="132094" y="7297"/>
                  </a:cubicBezTo>
                  <a:cubicBezTo>
                    <a:pt x="141919" y="9207"/>
                    <a:pt x="150921" y="13018"/>
                    <a:pt x="158836" y="18569"/>
                  </a:cubicBezTo>
                  <a:cubicBezTo>
                    <a:pt x="158872" y="17772"/>
                    <a:pt x="158865" y="16978"/>
                    <a:pt x="158908" y="16178"/>
                  </a:cubicBezTo>
                  <a:cubicBezTo>
                    <a:pt x="159645" y="1913"/>
                    <a:pt x="176151" y="-5172"/>
                    <a:pt x="186775" y="4636"/>
                  </a:cubicBezTo>
                  <a:cubicBezTo>
                    <a:pt x="199683" y="16547"/>
                    <a:pt x="212253" y="29020"/>
                    <a:pt x="224253" y="42038"/>
                  </a:cubicBezTo>
                  <a:cubicBezTo>
                    <a:pt x="223619" y="40030"/>
                    <a:pt x="222986" y="38025"/>
                    <a:pt x="222356" y="36017"/>
                  </a:cubicBezTo>
                  <a:cubicBezTo>
                    <a:pt x="216354" y="16982"/>
                    <a:pt x="241816" y="9720"/>
                    <a:pt x="252192" y="23437"/>
                  </a:cubicBezTo>
                  <a:cubicBezTo>
                    <a:pt x="252956" y="24446"/>
                    <a:pt x="253698" y="25465"/>
                    <a:pt x="254455" y="26473"/>
                  </a:cubicBezTo>
                  <a:cubicBezTo>
                    <a:pt x="256081" y="26686"/>
                    <a:pt x="257697" y="27104"/>
                    <a:pt x="259252" y="27727"/>
                  </a:cubicBezTo>
                  <a:cubicBezTo>
                    <a:pt x="263059" y="26931"/>
                    <a:pt x="267228" y="27815"/>
                    <a:pt x="271137" y="31130"/>
                  </a:cubicBezTo>
                  <a:cubicBezTo>
                    <a:pt x="278748" y="26921"/>
                    <a:pt x="289843" y="27855"/>
                    <a:pt x="293966" y="36527"/>
                  </a:cubicBezTo>
                  <a:cubicBezTo>
                    <a:pt x="295726" y="40226"/>
                    <a:pt x="297483" y="43929"/>
                    <a:pt x="299243" y="47628"/>
                  </a:cubicBezTo>
                  <a:cubicBezTo>
                    <a:pt x="302835" y="43805"/>
                    <a:pt x="308278" y="41535"/>
                    <a:pt x="313485" y="41735"/>
                  </a:cubicBezTo>
                  <a:cubicBezTo>
                    <a:pt x="323451" y="34728"/>
                    <a:pt x="341438" y="43968"/>
                    <a:pt x="339198" y="59869"/>
                  </a:cubicBezTo>
                  <a:cubicBezTo>
                    <a:pt x="337709" y="70435"/>
                    <a:pt x="336694" y="81037"/>
                    <a:pt x="336070" y="91659"/>
                  </a:cubicBezTo>
                  <a:cubicBezTo>
                    <a:pt x="336410" y="94258"/>
                    <a:pt x="336727" y="96870"/>
                    <a:pt x="336988" y="99505"/>
                  </a:cubicBezTo>
                  <a:cubicBezTo>
                    <a:pt x="337305" y="102675"/>
                    <a:pt x="336687" y="105405"/>
                    <a:pt x="335434" y="107664"/>
                  </a:cubicBezTo>
                  <a:cubicBezTo>
                    <a:pt x="335287" y="114603"/>
                    <a:pt x="335293" y="121548"/>
                    <a:pt x="335460" y="128496"/>
                  </a:cubicBezTo>
                </a:path>
              </a:pathLst>
            </a:custGeom>
            <a:solidFill>
              <a:srgbClr val="A7939A"/>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36" name="Google Shape;836;p40"/>
            <p:cNvSpPr/>
            <p:nvPr/>
          </p:nvSpPr>
          <p:spPr>
            <a:xfrm flipH="1" rot="10800000">
              <a:off x="3271998" y="3215629"/>
              <a:ext cx="31541" cy="32651"/>
            </a:xfrm>
            <a:custGeom>
              <a:rect b="b" l="l" r="r" t="t"/>
              <a:pathLst>
                <a:path extrusionOk="0" h="32651" w="31541">
                  <a:moveTo>
                    <a:pt x="15811" y="32679"/>
                  </a:moveTo>
                  <a:cubicBezTo>
                    <a:pt x="-5200" y="32679"/>
                    <a:pt x="-5233" y="28"/>
                    <a:pt x="15811" y="28"/>
                  </a:cubicBezTo>
                  <a:cubicBezTo>
                    <a:pt x="36822" y="28"/>
                    <a:pt x="36855" y="32679"/>
                    <a:pt x="15811" y="32679"/>
                  </a:cubicBezTo>
                </a:path>
              </a:pathLst>
            </a:custGeom>
            <a:solidFill>
              <a:srgbClr val="94C11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37" name="Google Shape;837;p40"/>
            <p:cNvSpPr/>
            <p:nvPr/>
          </p:nvSpPr>
          <p:spPr>
            <a:xfrm flipH="1" rot="10800000">
              <a:off x="3262726" y="3537073"/>
              <a:ext cx="48353" cy="68358"/>
            </a:xfrm>
            <a:custGeom>
              <a:rect b="b" l="l" r="r" t="t"/>
              <a:pathLst>
                <a:path extrusionOk="0" h="68358" w="48353">
                  <a:moveTo>
                    <a:pt x="48401" y="34237"/>
                  </a:moveTo>
                  <a:cubicBezTo>
                    <a:pt x="48401" y="15361"/>
                    <a:pt x="37577" y="57"/>
                    <a:pt x="24223" y="57"/>
                  </a:cubicBezTo>
                  <a:cubicBezTo>
                    <a:pt x="10872" y="57"/>
                    <a:pt x="48" y="15361"/>
                    <a:pt x="48" y="34237"/>
                  </a:cubicBezTo>
                  <a:cubicBezTo>
                    <a:pt x="48" y="53112"/>
                    <a:pt x="10872" y="68416"/>
                    <a:pt x="24223" y="68416"/>
                  </a:cubicBezTo>
                  <a:cubicBezTo>
                    <a:pt x="37577" y="68416"/>
                    <a:pt x="48401" y="53112"/>
                    <a:pt x="48401" y="34237"/>
                  </a:cubicBezTo>
                </a:path>
              </a:pathLst>
            </a:custGeom>
            <a:solidFill>
              <a:srgbClr val="634E42"/>
            </a:solidFill>
            <a:ln cap="rnd" cmpd="sng" w="95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38" name="Google Shape;838;p40"/>
            <p:cNvSpPr/>
            <p:nvPr/>
          </p:nvSpPr>
          <p:spPr>
            <a:xfrm flipH="1" rot="10800000">
              <a:off x="3381096" y="3548020"/>
              <a:ext cx="41852" cy="57407"/>
            </a:xfrm>
            <a:custGeom>
              <a:rect b="b" l="l" r="r" t="t"/>
              <a:pathLst>
                <a:path extrusionOk="0" h="57407" w="41852">
                  <a:moveTo>
                    <a:pt x="41911" y="28762"/>
                  </a:moveTo>
                  <a:cubicBezTo>
                    <a:pt x="41911" y="12910"/>
                    <a:pt x="32543" y="58"/>
                    <a:pt x="20985" y="58"/>
                  </a:cubicBezTo>
                  <a:cubicBezTo>
                    <a:pt x="9430" y="58"/>
                    <a:pt x="59" y="12910"/>
                    <a:pt x="59" y="28762"/>
                  </a:cubicBezTo>
                  <a:cubicBezTo>
                    <a:pt x="59" y="44614"/>
                    <a:pt x="9430" y="57465"/>
                    <a:pt x="20985" y="57465"/>
                  </a:cubicBezTo>
                  <a:cubicBezTo>
                    <a:pt x="32543" y="57465"/>
                    <a:pt x="41911" y="44614"/>
                    <a:pt x="41911" y="28762"/>
                  </a:cubicBezTo>
                </a:path>
              </a:pathLst>
            </a:custGeom>
            <a:solidFill>
              <a:srgbClr val="1D1D1B"/>
            </a:solidFill>
            <a:ln cap="rnd" cmpd="sng" w="95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39" name="Google Shape;839;p40"/>
            <p:cNvSpPr/>
            <p:nvPr/>
          </p:nvSpPr>
          <p:spPr>
            <a:xfrm flipH="1" rot="10800000">
              <a:off x="3266189" y="4102444"/>
              <a:ext cx="11534" cy="293097"/>
            </a:xfrm>
            <a:custGeom>
              <a:rect b="b" l="l" r="r" t="t"/>
              <a:pathLst>
                <a:path extrusionOk="0" h="293097" w="11534">
                  <a:moveTo>
                    <a:pt x="11575" y="293269"/>
                  </a:moveTo>
                  <a:cubicBezTo>
                    <a:pt x="-3804" y="196174"/>
                    <a:pt x="-3804" y="97267"/>
                    <a:pt x="11575" y="172"/>
                  </a:cubicBezTo>
                </a:path>
              </a:pathLst>
            </a:custGeom>
            <a:solidFill>
              <a:srgbClr val="1D1D1B"/>
            </a:solidFill>
            <a:ln cap="flat" cmpd="sng" w="193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40" name="Google Shape;840;p40"/>
            <p:cNvSpPr/>
            <p:nvPr/>
          </p:nvSpPr>
          <p:spPr>
            <a:xfrm flipH="1" rot="10800000">
              <a:off x="3216290" y="4389416"/>
              <a:ext cx="70080" cy="8708"/>
            </a:xfrm>
            <a:custGeom>
              <a:rect b="b" l="l" r="r" t="t"/>
              <a:pathLst>
                <a:path extrusionOk="0" h="8708" w="70080">
                  <a:moveTo>
                    <a:pt x="501" y="140"/>
                  </a:moveTo>
                  <a:cubicBezTo>
                    <a:pt x="-5053" y="3814"/>
                    <a:pt x="39336" y="1890"/>
                    <a:pt x="70107" y="8848"/>
                  </a:cubicBezTo>
                </a:path>
              </a:pathLst>
            </a:custGeom>
            <a:solidFill>
              <a:srgbClr val="1D1D1B"/>
            </a:solidFill>
            <a:ln cap="flat" cmpd="sng" w="193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41" name="Google Shape;841;p40"/>
            <p:cNvSpPr/>
            <p:nvPr/>
          </p:nvSpPr>
          <p:spPr>
            <a:xfrm flipH="1" rot="10800000">
              <a:off x="3416486" y="4102064"/>
              <a:ext cx="11534" cy="293097"/>
            </a:xfrm>
            <a:custGeom>
              <a:rect b="b" l="l" r="r" t="t"/>
              <a:pathLst>
                <a:path extrusionOk="0" h="293097" w="11534">
                  <a:moveTo>
                    <a:pt x="11590" y="293269"/>
                  </a:moveTo>
                  <a:cubicBezTo>
                    <a:pt x="-3789" y="196174"/>
                    <a:pt x="-3789" y="97267"/>
                    <a:pt x="11590" y="172"/>
                  </a:cubicBezTo>
                </a:path>
              </a:pathLst>
            </a:custGeom>
            <a:solidFill>
              <a:srgbClr val="FFFFFF"/>
            </a:solidFill>
            <a:ln cap="flat" cmpd="sng" w="193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42" name="Google Shape;842;p40"/>
            <p:cNvSpPr/>
            <p:nvPr/>
          </p:nvSpPr>
          <p:spPr>
            <a:xfrm flipH="1" rot="10800000">
              <a:off x="3366588" y="4389036"/>
              <a:ext cx="70080" cy="8708"/>
            </a:xfrm>
            <a:custGeom>
              <a:rect b="b" l="l" r="r" t="t"/>
              <a:pathLst>
                <a:path extrusionOk="0" h="8708" w="70080">
                  <a:moveTo>
                    <a:pt x="516" y="140"/>
                  </a:moveTo>
                  <a:cubicBezTo>
                    <a:pt x="-5038" y="3810"/>
                    <a:pt x="39352" y="1890"/>
                    <a:pt x="70122" y="8848"/>
                  </a:cubicBezTo>
                </a:path>
              </a:pathLst>
            </a:custGeom>
            <a:solidFill>
              <a:srgbClr val="FFFFFF"/>
            </a:solidFill>
            <a:ln cap="flat" cmpd="sng" w="193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843" name="Google Shape;843;p40"/>
          <p:cNvGrpSpPr/>
          <p:nvPr/>
        </p:nvGrpSpPr>
        <p:grpSpPr>
          <a:xfrm flipH="1">
            <a:off x="2370032" y="2150749"/>
            <a:ext cx="895215" cy="2113369"/>
            <a:chOff x="450718" y="3715931"/>
            <a:chExt cx="894911" cy="2302979"/>
          </a:xfrm>
        </p:grpSpPr>
        <p:sp>
          <p:nvSpPr>
            <p:cNvPr id="844" name="Google Shape;844;p40"/>
            <p:cNvSpPr/>
            <p:nvPr/>
          </p:nvSpPr>
          <p:spPr>
            <a:xfrm>
              <a:off x="613054" y="4440799"/>
              <a:ext cx="496163" cy="1053253"/>
            </a:xfrm>
            <a:custGeom>
              <a:rect b="b" l="l" r="r" t="t"/>
              <a:pathLst>
                <a:path extrusionOk="0" h="1053253" w="496163">
                  <a:moveTo>
                    <a:pt x="158783" y="5474"/>
                  </a:moveTo>
                  <a:cubicBezTo>
                    <a:pt x="158783" y="5474"/>
                    <a:pt x="219606" y="60914"/>
                    <a:pt x="295528" y="28813"/>
                  </a:cubicBezTo>
                  <a:cubicBezTo>
                    <a:pt x="371600" y="-3271"/>
                    <a:pt x="371600" y="-356"/>
                    <a:pt x="371600" y="-356"/>
                  </a:cubicBezTo>
                  <a:cubicBezTo>
                    <a:pt x="371600" y="-356"/>
                    <a:pt x="434890" y="647307"/>
                    <a:pt x="445056" y="743576"/>
                  </a:cubicBezTo>
                  <a:cubicBezTo>
                    <a:pt x="455222" y="839862"/>
                    <a:pt x="503262" y="1038248"/>
                    <a:pt x="503262" y="1038248"/>
                  </a:cubicBezTo>
                  <a:cubicBezTo>
                    <a:pt x="503262" y="1038248"/>
                    <a:pt x="103035" y="1049908"/>
                    <a:pt x="24497" y="1052823"/>
                  </a:cubicBezTo>
                  <a:cubicBezTo>
                    <a:pt x="-54042" y="1055738"/>
                    <a:pt x="158783" y="5474"/>
                    <a:pt x="158783" y="5474"/>
                  </a:cubicBezTo>
                  <a:close/>
                </a:path>
              </a:pathLst>
            </a:custGeom>
            <a:solidFill>
              <a:srgbClr val="E5DFE1"/>
            </a:solidFill>
            <a:ln cap="flat" cmpd="sng" w="20625">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45" name="Google Shape;845;p40"/>
            <p:cNvSpPr/>
            <p:nvPr/>
          </p:nvSpPr>
          <p:spPr>
            <a:xfrm flipH="1" rot="10800000">
              <a:off x="616760" y="5793268"/>
              <a:ext cx="193714" cy="225642"/>
            </a:xfrm>
            <a:custGeom>
              <a:rect b="b" l="l" r="r" t="t"/>
              <a:pathLst>
                <a:path extrusionOk="0" h="225642" w="193714">
                  <a:moveTo>
                    <a:pt x="140455" y="215848"/>
                  </a:moveTo>
                  <a:cubicBezTo>
                    <a:pt x="140128" y="215635"/>
                    <a:pt x="139774" y="215465"/>
                    <a:pt x="139396" y="215343"/>
                  </a:cubicBezTo>
                  <a:cubicBezTo>
                    <a:pt x="133552" y="213522"/>
                    <a:pt x="127677" y="211823"/>
                    <a:pt x="121806" y="210129"/>
                  </a:cubicBezTo>
                  <a:cubicBezTo>
                    <a:pt x="86810" y="200029"/>
                    <a:pt x="53751" y="190493"/>
                    <a:pt x="29730" y="154985"/>
                  </a:cubicBezTo>
                  <a:cubicBezTo>
                    <a:pt x="5382" y="118994"/>
                    <a:pt x="2069" y="76350"/>
                    <a:pt x="21291" y="46344"/>
                  </a:cubicBezTo>
                  <a:cubicBezTo>
                    <a:pt x="44549" y="10013"/>
                    <a:pt x="82607" y="407"/>
                    <a:pt x="118256" y="21849"/>
                  </a:cubicBezTo>
                  <a:cubicBezTo>
                    <a:pt x="154488" y="43662"/>
                    <a:pt x="176191" y="77460"/>
                    <a:pt x="182771" y="122302"/>
                  </a:cubicBezTo>
                  <a:cubicBezTo>
                    <a:pt x="189497" y="168164"/>
                    <a:pt x="179222" y="190891"/>
                    <a:pt x="140496" y="215821"/>
                  </a:cubicBezTo>
                  <a:cubicBezTo>
                    <a:pt x="140482" y="215832"/>
                    <a:pt x="140469" y="215837"/>
                    <a:pt x="140455" y="215848"/>
                  </a:cubicBezTo>
                  <a:close/>
                  <a:moveTo>
                    <a:pt x="80598" y="142"/>
                  </a:moveTo>
                  <a:cubicBezTo>
                    <a:pt x="54919" y="142"/>
                    <a:pt x="30684" y="13942"/>
                    <a:pt x="14011" y="39982"/>
                  </a:cubicBezTo>
                  <a:cubicBezTo>
                    <a:pt x="-7415" y="73440"/>
                    <a:pt x="-3966" y="122302"/>
                    <a:pt x="22595" y="161569"/>
                  </a:cubicBezTo>
                  <a:cubicBezTo>
                    <a:pt x="48552" y="199928"/>
                    <a:pt x="84688" y="210357"/>
                    <a:pt x="119629" y="220435"/>
                  </a:cubicBezTo>
                  <a:cubicBezTo>
                    <a:pt x="125441" y="222119"/>
                    <a:pt x="131262" y="223797"/>
                    <a:pt x="137047" y="225602"/>
                  </a:cubicBezTo>
                  <a:cubicBezTo>
                    <a:pt x="138247" y="225979"/>
                    <a:pt x="139455" y="225751"/>
                    <a:pt x="140455" y="225098"/>
                  </a:cubicBezTo>
                  <a:cubicBezTo>
                    <a:pt x="141778" y="225963"/>
                    <a:pt x="143450" y="226043"/>
                    <a:pt x="144881" y="225124"/>
                  </a:cubicBezTo>
                  <a:cubicBezTo>
                    <a:pt x="186838" y="198112"/>
                    <a:pt x="199094" y="170734"/>
                    <a:pt x="191728" y="120508"/>
                  </a:cubicBezTo>
                  <a:cubicBezTo>
                    <a:pt x="184644" y="72198"/>
                    <a:pt x="161322" y="35830"/>
                    <a:pt x="122419" y="12408"/>
                  </a:cubicBezTo>
                  <a:cubicBezTo>
                    <a:pt x="108700" y="4151"/>
                    <a:pt x="94435" y="147"/>
                    <a:pt x="80598" y="142"/>
                  </a:cubicBezTo>
                  <a:close/>
                </a:path>
              </a:pathLst>
            </a:custGeom>
            <a:solidFill>
              <a:srgbClr val="000000"/>
            </a:solidFill>
            <a:ln cap="flat" cmpd="sng" w="1160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46" name="Google Shape;846;p40"/>
            <p:cNvSpPr/>
            <p:nvPr/>
          </p:nvSpPr>
          <p:spPr>
            <a:xfrm flipH="1" rot="10800000">
              <a:off x="758524" y="5493608"/>
              <a:ext cx="25852" cy="328741"/>
            </a:xfrm>
            <a:custGeom>
              <a:rect b="b" l="l" r="r" t="t"/>
              <a:pathLst>
                <a:path extrusionOk="0" h="328741" w="25852">
                  <a:moveTo>
                    <a:pt x="21324" y="78"/>
                  </a:moveTo>
                  <a:cubicBezTo>
                    <a:pt x="18920" y="78"/>
                    <a:pt x="16912" y="2281"/>
                    <a:pt x="16789" y="5122"/>
                  </a:cubicBezTo>
                  <a:cubicBezTo>
                    <a:pt x="16330" y="15891"/>
                    <a:pt x="15625" y="26882"/>
                    <a:pt x="14948" y="37513"/>
                  </a:cubicBezTo>
                  <a:cubicBezTo>
                    <a:pt x="13431" y="61232"/>
                    <a:pt x="11863" y="85759"/>
                    <a:pt x="12817" y="109909"/>
                  </a:cubicBezTo>
                  <a:cubicBezTo>
                    <a:pt x="14162" y="143860"/>
                    <a:pt x="10313" y="178577"/>
                    <a:pt x="6591" y="212152"/>
                  </a:cubicBezTo>
                  <a:cubicBezTo>
                    <a:pt x="2543" y="248684"/>
                    <a:pt x="-1647" y="286464"/>
                    <a:pt x="698" y="323894"/>
                  </a:cubicBezTo>
                  <a:cubicBezTo>
                    <a:pt x="879" y="326814"/>
                    <a:pt x="3029" y="329050"/>
                    <a:pt x="5564" y="328800"/>
                  </a:cubicBezTo>
                  <a:cubicBezTo>
                    <a:pt x="8068" y="328588"/>
                    <a:pt x="9950" y="326045"/>
                    <a:pt x="9768" y="323119"/>
                  </a:cubicBezTo>
                  <a:cubicBezTo>
                    <a:pt x="7487" y="286756"/>
                    <a:pt x="11613" y="249528"/>
                    <a:pt x="15603" y="213516"/>
                  </a:cubicBezTo>
                  <a:cubicBezTo>
                    <a:pt x="19374" y="179490"/>
                    <a:pt x="23278" y="144301"/>
                    <a:pt x="21897" y="109420"/>
                  </a:cubicBezTo>
                  <a:cubicBezTo>
                    <a:pt x="20965" y="85908"/>
                    <a:pt x="22515" y="61705"/>
                    <a:pt x="24010" y="38299"/>
                  </a:cubicBezTo>
                  <a:cubicBezTo>
                    <a:pt x="24696" y="27610"/>
                    <a:pt x="25400" y="16549"/>
                    <a:pt x="25868" y="5653"/>
                  </a:cubicBezTo>
                  <a:cubicBezTo>
                    <a:pt x="25991" y="2722"/>
                    <a:pt x="24064" y="232"/>
                    <a:pt x="21556" y="83"/>
                  </a:cubicBezTo>
                  <a:cubicBezTo>
                    <a:pt x="21478" y="78"/>
                    <a:pt x="21401" y="78"/>
                    <a:pt x="21324" y="78"/>
                  </a:cubicBezTo>
                </a:path>
              </a:pathLst>
            </a:custGeom>
            <a:solidFill>
              <a:srgbClr val="1D1D1B"/>
            </a:solidFill>
            <a:ln cap="flat" cmpd="sng" w="10325">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47" name="Google Shape;847;p40"/>
            <p:cNvSpPr/>
            <p:nvPr/>
          </p:nvSpPr>
          <p:spPr>
            <a:xfrm flipH="1" rot="10800000">
              <a:off x="899843" y="5483956"/>
              <a:ext cx="13729" cy="316855"/>
            </a:xfrm>
            <a:custGeom>
              <a:rect b="b" l="l" r="r" t="t"/>
              <a:pathLst>
                <a:path extrusionOk="0" h="316855" w="13729">
                  <a:moveTo>
                    <a:pt x="9214" y="78"/>
                  </a:moveTo>
                  <a:cubicBezTo>
                    <a:pt x="6742" y="78"/>
                    <a:pt x="4715" y="2398"/>
                    <a:pt x="4669" y="5292"/>
                  </a:cubicBezTo>
                  <a:lnTo>
                    <a:pt x="30" y="311527"/>
                  </a:lnTo>
                  <a:cubicBezTo>
                    <a:pt x="-16" y="314458"/>
                    <a:pt x="1984" y="316880"/>
                    <a:pt x="4492" y="316933"/>
                  </a:cubicBezTo>
                  <a:lnTo>
                    <a:pt x="4574" y="316933"/>
                  </a:lnTo>
                  <a:cubicBezTo>
                    <a:pt x="7046" y="316933"/>
                    <a:pt x="9073" y="314612"/>
                    <a:pt x="9118" y="311713"/>
                  </a:cubicBezTo>
                  <a:lnTo>
                    <a:pt x="13758" y="5483"/>
                  </a:lnTo>
                  <a:cubicBezTo>
                    <a:pt x="13803" y="2552"/>
                    <a:pt x="11804" y="131"/>
                    <a:pt x="9295" y="78"/>
                  </a:cubicBezTo>
                  <a:close/>
                </a:path>
              </a:pathLst>
            </a:custGeom>
            <a:solidFill>
              <a:srgbClr val="1D1D1B"/>
            </a:solidFill>
            <a:ln cap="flat" cmpd="sng" w="10325">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48" name="Google Shape;848;p40"/>
            <p:cNvSpPr/>
            <p:nvPr/>
          </p:nvSpPr>
          <p:spPr>
            <a:xfrm flipH="1" rot="10800000">
              <a:off x="891965" y="5769047"/>
              <a:ext cx="179094" cy="236733"/>
            </a:xfrm>
            <a:custGeom>
              <a:rect b="b" l="l" r="r" t="t"/>
              <a:pathLst>
                <a:path extrusionOk="0" h="236733" w="179094">
                  <a:moveTo>
                    <a:pt x="8916" y="188388"/>
                  </a:moveTo>
                  <a:cubicBezTo>
                    <a:pt x="11975" y="180317"/>
                    <a:pt x="12779" y="166808"/>
                    <a:pt x="13792" y="149817"/>
                  </a:cubicBezTo>
                  <a:cubicBezTo>
                    <a:pt x="15655" y="118578"/>
                    <a:pt x="18205" y="75796"/>
                    <a:pt x="37168" y="49241"/>
                  </a:cubicBezTo>
                  <a:cubicBezTo>
                    <a:pt x="62320" y="14020"/>
                    <a:pt x="97361" y="1504"/>
                    <a:pt x="126440" y="17307"/>
                  </a:cubicBezTo>
                  <a:cubicBezTo>
                    <a:pt x="161640" y="36465"/>
                    <a:pt x="177495" y="78026"/>
                    <a:pt x="166834" y="123192"/>
                  </a:cubicBezTo>
                  <a:cubicBezTo>
                    <a:pt x="156000" y="169097"/>
                    <a:pt x="132143" y="200850"/>
                    <a:pt x="95925" y="217566"/>
                  </a:cubicBezTo>
                  <a:cubicBezTo>
                    <a:pt x="58894" y="234643"/>
                    <a:pt x="37750" y="227575"/>
                    <a:pt x="8921" y="188393"/>
                  </a:cubicBezTo>
                  <a:cubicBezTo>
                    <a:pt x="8916" y="188393"/>
                    <a:pt x="8916" y="188393"/>
                    <a:pt x="8916" y="188388"/>
                  </a:cubicBezTo>
                  <a:close/>
                  <a:moveTo>
                    <a:pt x="100760" y="134"/>
                  </a:moveTo>
                  <a:cubicBezTo>
                    <a:pt x="75708" y="134"/>
                    <a:pt x="49719" y="15087"/>
                    <a:pt x="30188" y="42439"/>
                  </a:cubicBezTo>
                  <a:cubicBezTo>
                    <a:pt x="9343" y="71633"/>
                    <a:pt x="6676" y="116390"/>
                    <a:pt x="4727" y="149078"/>
                  </a:cubicBezTo>
                  <a:cubicBezTo>
                    <a:pt x="3790" y="164759"/>
                    <a:pt x="2982" y="178299"/>
                    <a:pt x="464" y="184459"/>
                  </a:cubicBezTo>
                  <a:cubicBezTo>
                    <a:pt x="-349" y="186434"/>
                    <a:pt x="-18" y="188701"/>
                    <a:pt x="1146" y="190252"/>
                  </a:cubicBezTo>
                  <a:cubicBezTo>
                    <a:pt x="682" y="191946"/>
                    <a:pt x="964" y="193868"/>
                    <a:pt x="2027" y="195323"/>
                  </a:cubicBezTo>
                  <a:cubicBezTo>
                    <a:pt x="33255" y="237760"/>
                    <a:pt x="58699" y="246171"/>
                    <a:pt x="99265" y="227437"/>
                  </a:cubicBezTo>
                  <a:cubicBezTo>
                    <a:pt x="138278" y="209437"/>
                    <a:pt x="163962" y="175310"/>
                    <a:pt x="175595" y="126012"/>
                  </a:cubicBezTo>
                  <a:cubicBezTo>
                    <a:pt x="187315" y="76364"/>
                    <a:pt x="169102" y="28814"/>
                    <a:pt x="130280" y="7685"/>
                  </a:cubicBezTo>
                  <a:cubicBezTo>
                    <a:pt x="120923" y="2593"/>
                    <a:pt x="110917" y="134"/>
                    <a:pt x="100760" y="134"/>
                  </a:cubicBezTo>
                  <a:close/>
                </a:path>
              </a:pathLst>
            </a:custGeom>
            <a:solidFill>
              <a:srgbClr val="000000"/>
            </a:solidFill>
            <a:ln cap="flat" cmpd="sng" w="1160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49" name="Google Shape;849;p40"/>
            <p:cNvSpPr/>
            <p:nvPr/>
          </p:nvSpPr>
          <p:spPr>
            <a:xfrm flipH="1" rot="-10084814">
              <a:off x="524258" y="4459188"/>
              <a:ext cx="170950" cy="729957"/>
            </a:xfrm>
            <a:custGeom>
              <a:rect b="b" l="l" r="r" t="t"/>
              <a:pathLst>
                <a:path extrusionOk="0" h="729957" w="170950">
                  <a:moveTo>
                    <a:pt x="48712" y="205697"/>
                  </a:moveTo>
                  <a:cubicBezTo>
                    <a:pt x="43459" y="192353"/>
                    <a:pt x="36220" y="178526"/>
                    <a:pt x="26881" y="163971"/>
                  </a:cubicBezTo>
                  <a:cubicBezTo>
                    <a:pt x="12503" y="141558"/>
                    <a:pt x="5569" y="111785"/>
                    <a:pt x="7850" y="82288"/>
                  </a:cubicBezTo>
                  <a:cubicBezTo>
                    <a:pt x="9999" y="54645"/>
                    <a:pt x="19724" y="29948"/>
                    <a:pt x="35397" y="12208"/>
                  </a:cubicBezTo>
                  <a:lnTo>
                    <a:pt x="131640" y="196022"/>
                  </a:lnTo>
                  <a:lnTo>
                    <a:pt x="50770" y="204582"/>
                  </a:lnTo>
                  <a:cubicBezTo>
                    <a:pt x="49984" y="204672"/>
                    <a:pt x="49280" y="205075"/>
                    <a:pt x="48712" y="205697"/>
                  </a:cubicBezTo>
                  <a:moveTo>
                    <a:pt x="2079" y="67893"/>
                  </a:moveTo>
                  <a:cubicBezTo>
                    <a:pt x="1361" y="72269"/>
                    <a:pt x="820" y="76729"/>
                    <a:pt x="466" y="81264"/>
                  </a:cubicBezTo>
                  <a:cubicBezTo>
                    <a:pt x="-2020" y="113474"/>
                    <a:pt x="5551" y="145981"/>
                    <a:pt x="21251" y="170455"/>
                  </a:cubicBezTo>
                  <a:cubicBezTo>
                    <a:pt x="36729" y="194578"/>
                    <a:pt x="46113" y="216359"/>
                    <a:pt x="49943" y="237036"/>
                  </a:cubicBezTo>
                  <a:cubicBezTo>
                    <a:pt x="65330" y="320115"/>
                    <a:pt x="77477" y="405505"/>
                    <a:pt x="88197" y="480837"/>
                  </a:cubicBezTo>
                  <a:cubicBezTo>
                    <a:pt x="110909" y="640512"/>
                    <a:pt x="123819" y="724096"/>
                    <a:pt x="146582" y="729692"/>
                  </a:cubicBezTo>
                  <a:cubicBezTo>
                    <a:pt x="154516" y="731641"/>
                    <a:pt x="162305" y="724011"/>
                    <a:pt x="170403" y="706366"/>
                  </a:cubicBezTo>
                  <a:cubicBezTo>
                    <a:pt x="171475" y="704040"/>
                    <a:pt x="170930" y="700966"/>
                    <a:pt x="169180" y="699527"/>
                  </a:cubicBezTo>
                  <a:cubicBezTo>
                    <a:pt x="167435" y="698088"/>
                    <a:pt x="165154" y="698820"/>
                    <a:pt x="164077" y="701162"/>
                  </a:cubicBezTo>
                  <a:cubicBezTo>
                    <a:pt x="159805" y="710476"/>
                    <a:pt x="153534" y="721292"/>
                    <a:pt x="147922" y="719912"/>
                  </a:cubicBezTo>
                  <a:cubicBezTo>
                    <a:pt x="129100" y="715281"/>
                    <a:pt x="112772" y="600496"/>
                    <a:pt x="95486" y="478973"/>
                  </a:cubicBezTo>
                  <a:cubicBezTo>
                    <a:pt x="84752" y="403513"/>
                    <a:pt x="72583" y="317986"/>
                    <a:pt x="57146" y="234641"/>
                  </a:cubicBezTo>
                  <a:cubicBezTo>
                    <a:pt x="55919" y="227999"/>
                    <a:pt x="54170" y="221281"/>
                    <a:pt x="51893" y="214442"/>
                  </a:cubicBezTo>
                  <a:lnTo>
                    <a:pt x="138702" y="205251"/>
                  </a:lnTo>
                  <a:cubicBezTo>
                    <a:pt x="140029" y="205107"/>
                    <a:pt x="141201" y="204024"/>
                    <a:pt x="141769" y="202410"/>
                  </a:cubicBezTo>
                  <a:cubicBezTo>
                    <a:pt x="142342" y="200780"/>
                    <a:pt x="142210" y="198895"/>
                    <a:pt x="141447" y="197434"/>
                  </a:cubicBezTo>
                  <a:lnTo>
                    <a:pt x="39196" y="2145"/>
                  </a:lnTo>
                  <a:cubicBezTo>
                    <a:pt x="38619" y="1041"/>
                    <a:pt x="37724" y="292"/>
                    <a:pt x="36724" y="90"/>
                  </a:cubicBezTo>
                  <a:cubicBezTo>
                    <a:pt x="35724" y="-117"/>
                    <a:pt x="34706" y="234"/>
                    <a:pt x="33902" y="1057"/>
                  </a:cubicBezTo>
                  <a:cubicBezTo>
                    <a:pt x="17525" y="17884"/>
                    <a:pt x="6455" y="41269"/>
                    <a:pt x="2079" y="67893"/>
                  </a:cubicBezTo>
                </a:path>
              </a:pathLst>
            </a:custGeom>
            <a:solidFill>
              <a:srgbClr val="000000"/>
            </a:solidFill>
            <a:ln cap="flat" cmpd="sng" w="1160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850" name="Google Shape;850;p40"/>
            <p:cNvGrpSpPr/>
            <p:nvPr/>
          </p:nvGrpSpPr>
          <p:grpSpPr>
            <a:xfrm>
              <a:off x="771529" y="4909052"/>
              <a:ext cx="266446" cy="274938"/>
              <a:chOff x="771529" y="4909052"/>
              <a:chExt cx="266446" cy="274938"/>
            </a:xfrm>
          </p:grpSpPr>
          <p:sp>
            <p:nvSpPr>
              <p:cNvPr id="851" name="Google Shape;851;p40"/>
              <p:cNvSpPr/>
              <p:nvPr/>
            </p:nvSpPr>
            <p:spPr>
              <a:xfrm flipH="1" rot="-1084150">
                <a:off x="800721" y="4935861"/>
                <a:ext cx="208062" cy="221319"/>
              </a:xfrm>
              <a:custGeom>
                <a:rect b="b" l="l" r="r" t="t"/>
                <a:pathLst>
                  <a:path extrusionOk="0" h="221319" w="208062">
                    <a:moveTo>
                      <a:pt x="143416" y="173303"/>
                    </a:moveTo>
                    <a:cubicBezTo>
                      <a:pt x="141757" y="171343"/>
                      <a:pt x="139858" y="168248"/>
                      <a:pt x="137986" y="166018"/>
                    </a:cubicBezTo>
                    <a:cubicBezTo>
                      <a:pt x="132701" y="159731"/>
                      <a:pt x="124117" y="151819"/>
                      <a:pt x="119763" y="145378"/>
                    </a:cubicBezTo>
                    <a:cubicBezTo>
                      <a:pt x="117691" y="142309"/>
                      <a:pt x="118418" y="141682"/>
                      <a:pt x="120031" y="138687"/>
                    </a:cubicBezTo>
                    <a:cubicBezTo>
                      <a:pt x="122331" y="134429"/>
                      <a:pt x="125562" y="130807"/>
                      <a:pt x="127761" y="126448"/>
                    </a:cubicBezTo>
                    <a:cubicBezTo>
                      <a:pt x="128720" y="125529"/>
                      <a:pt x="133641" y="128604"/>
                      <a:pt x="134796" y="129294"/>
                    </a:cubicBezTo>
                    <a:cubicBezTo>
                      <a:pt x="145734" y="135815"/>
                      <a:pt x="156581" y="144496"/>
                      <a:pt x="166842" y="151994"/>
                    </a:cubicBezTo>
                    <a:cubicBezTo>
                      <a:pt x="175194" y="158100"/>
                      <a:pt x="198383" y="173271"/>
                      <a:pt x="203123" y="181884"/>
                    </a:cubicBezTo>
                    <a:cubicBezTo>
                      <a:pt x="209094" y="192721"/>
                      <a:pt x="200583" y="208115"/>
                      <a:pt x="193121" y="214938"/>
                    </a:cubicBezTo>
                    <a:cubicBezTo>
                      <a:pt x="186414" y="221071"/>
                      <a:pt x="182065" y="215209"/>
                      <a:pt x="176884" y="210095"/>
                    </a:cubicBezTo>
                    <a:cubicBezTo>
                      <a:pt x="165315" y="198668"/>
                      <a:pt x="154136" y="185978"/>
                      <a:pt x="143416" y="173303"/>
                    </a:cubicBezTo>
                    <a:moveTo>
                      <a:pt x="99237" y="141533"/>
                    </a:moveTo>
                    <a:cubicBezTo>
                      <a:pt x="103149" y="134657"/>
                      <a:pt x="109216" y="128211"/>
                      <a:pt x="113001" y="121456"/>
                    </a:cubicBezTo>
                    <a:cubicBezTo>
                      <a:pt x="114969" y="117941"/>
                      <a:pt x="118504" y="105999"/>
                      <a:pt x="120190" y="104443"/>
                    </a:cubicBezTo>
                    <a:cubicBezTo>
                      <a:pt x="121085" y="103620"/>
                      <a:pt x="123517" y="105638"/>
                      <a:pt x="124312" y="106387"/>
                    </a:cubicBezTo>
                    <a:cubicBezTo>
                      <a:pt x="130297" y="112053"/>
                      <a:pt x="126098" y="123108"/>
                      <a:pt x="122835" y="129331"/>
                    </a:cubicBezTo>
                    <a:cubicBezTo>
                      <a:pt x="118968" y="136712"/>
                      <a:pt x="113878" y="145128"/>
                      <a:pt x="105889" y="145882"/>
                    </a:cubicBezTo>
                    <a:cubicBezTo>
                      <a:pt x="103008" y="146153"/>
                      <a:pt x="99346" y="145542"/>
                      <a:pt x="99237" y="141533"/>
                    </a:cubicBezTo>
                    <a:moveTo>
                      <a:pt x="37335" y="144788"/>
                    </a:moveTo>
                    <a:cubicBezTo>
                      <a:pt x="13809" y="129230"/>
                      <a:pt x="1630" y="104996"/>
                      <a:pt x="2789" y="73173"/>
                    </a:cubicBezTo>
                    <a:cubicBezTo>
                      <a:pt x="4825" y="17222"/>
                      <a:pt x="55466" y="-17861"/>
                      <a:pt x="95692" y="17185"/>
                    </a:cubicBezTo>
                    <a:cubicBezTo>
                      <a:pt x="128820" y="46045"/>
                      <a:pt x="129170" y="109679"/>
                      <a:pt x="95719" y="138602"/>
                    </a:cubicBezTo>
                    <a:cubicBezTo>
                      <a:pt x="79024" y="153035"/>
                      <a:pt x="55516" y="156810"/>
                      <a:pt x="37335" y="144788"/>
                    </a:cubicBezTo>
                    <a:moveTo>
                      <a:pt x="27378" y="142181"/>
                    </a:moveTo>
                    <a:cubicBezTo>
                      <a:pt x="40920" y="154484"/>
                      <a:pt x="60897" y="158679"/>
                      <a:pt x="77288" y="153019"/>
                    </a:cubicBezTo>
                    <a:cubicBezTo>
                      <a:pt x="82855" y="151097"/>
                      <a:pt x="86481" y="148489"/>
                      <a:pt x="91525" y="145999"/>
                    </a:cubicBezTo>
                    <a:cubicBezTo>
                      <a:pt x="96996" y="143307"/>
                      <a:pt x="96851" y="146817"/>
                      <a:pt x="101336" y="148643"/>
                    </a:cubicBezTo>
                    <a:cubicBezTo>
                      <a:pt x="104063" y="149759"/>
                      <a:pt x="105817" y="149886"/>
                      <a:pt x="108589" y="149047"/>
                    </a:cubicBezTo>
                    <a:cubicBezTo>
                      <a:pt x="113292" y="147635"/>
                      <a:pt x="114705" y="144125"/>
                      <a:pt x="119672" y="148893"/>
                    </a:cubicBezTo>
                    <a:cubicBezTo>
                      <a:pt x="126293" y="155254"/>
                      <a:pt x="132283" y="164993"/>
                      <a:pt x="138190" y="172103"/>
                    </a:cubicBezTo>
                    <a:cubicBezTo>
                      <a:pt x="148156" y="184087"/>
                      <a:pt x="158471" y="195498"/>
                      <a:pt x="169168" y="206601"/>
                    </a:cubicBezTo>
                    <a:cubicBezTo>
                      <a:pt x="172863" y="210435"/>
                      <a:pt x="176598" y="215209"/>
                      <a:pt x="180888" y="218613"/>
                    </a:cubicBezTo>
                    <a:cubicBezTo>
                      <a:pt x="191108" y="226731"/>
                      <a:pt x="198729" y="215501"/>
                      <a:pt x="203691" y="205996"/>
                    </a:cubicBezTo>
                    <a:cubicBezTo>
                      <a:pt x="213843" y="186567"/>
                      <a:pt x="205109" y="176059"/>
                      <a:pt x="191231" y="165380"/>
                    </a:cubicBezTo>
                    <a:cubicBezTo>
                      <a:pt x="172736" y="151160"/>
                      <a:pt x="152854" y="139537"/>
                      <a:pt x="134091" y="125598"/>
                    </a:cubicBezTo>
                    <a:cubicBezTo>
                      <a:pt x="132896" y="124711"/>
                      <a:pt x="131660" y="124037"/>
                      <a:pt x="130737" y="122715"/>
                    </a:cubicBezTo>
                    <a:cubicBezTo>
                      <a:pt x="128379" y="119348"/>
                      <a:pt x="130115" y="116051"/>
                      <a:pt x="129960" y="112175"/>
                    </a:cubicBezTo>
                    <a:cubicBezTo>
                      <a:pt x="129656" y="104550"/>
                      <a:pt x="124807" y="103042"/>
                      <a:pt x="121826" y="97498"/>
                    </a:cubicBezTo>
                    <a:cubicBezTo>
                      <a:pt x="121899" y="92013"/>
                      <a:pt x="122971" y="86671"/>
                      <a:pt x="123149" y="81191"/>
                    </a:cubicBezTo>
                    <a:cubicBezTo>
                      <a:pt x="124044" y="53452"/>
                      <a:pt x="111420" y="21640"/>
                      <a:pt x="89612" y="9034"/>
                    </a:cubicBezTo>
                    <a:cubicBezTo>
                      <a:pt x="15854" y="-33605"/>
                      <a:pt x="-33369" y="87011"/>
                      <a:pt x="27378" y="142181"/>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52" name="Google Shape;852;p40"/>
              <p:cNvSpPr/>
              <p:nvPr/>
            </p:nvSpPr>
            <p:spPr>
              <a:xfrm flipH="1" rot="-1084150">
                <a:off x="877304" y="4925197"/>
                <a:ext cx="117963" cy="148805"/>
              </a:xfrm>
              <a:custGeom>
                <a:rect b="b" l="l" r="r" t="t"/>
                <a:pathLst>
                  <a:path extrusionOk="0" h="148805" w="117963">
                    <a:moveTo>
                      <a:pt x="24210" y="111862"/>
                    </a:moveTo>
                    <a:cubicBezTo>
                      <a:pt x="-3433" y="68682"/>
                      <a:pt x="27986" y="1676"/>
                      <a:pt x="74143" y="23441"/>
                    </a:cubicBezTo>
                    <a:cubicBezTo>
                      <a:pt x="107934" y="39382"/>
                      <a:pt x="112442" y="98471"/>
                      <a:pt x="83572" y="122896"/>
                    </a:cubicBezTo>
                    <a:cubicBezTo>
                      <a:pt x="65513" y="138184"/>
                      <a:pt x="37566" y="132720"/>
                      <a:pt x="24210" y="111862"/>
                    </a:cubicBezTo>
                    <a:moveTo>
                      <a:pt x="34648" y="141710"/>
                    </a:moveTo>
                    <a:cubicBezTo>
                      <a:pt x="52825" y="153731"/>
                      <a:pt x="76333" y="149956"/>
                      <a:pt x="93028" y="135524"/>
                    </a:cubicBezTo>
                    <a:cubicBezTo>
                      <a:pt x="126483" y="106600"/>
                      <a:pt x="126133" y="42966"/>
                      <a:pt x="93006" y="14106"/>
                    </a:cubicBezTo>
                    <a:cubicBezTo>
                      <a:pt x="52780" y="-20939"/>
                      <a:pt x="2139" y="14143"/>
                      <a:pt x="98" y="70094"/>
                    </a:cubicBezTo>
                    <a:cubicBezTo>
                      <a:pt x="-1060" y="101917"/>
                      <a:pt x="11118" y="126151"/>
                      <a:pt x="34648" y="141710"/>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53" name="Google Shape;853;p40"/>
              <p:cNvSpPr/>
              <p:nvPr/>
            </p:nvSpPr>
            <p:spPr>
              <a:xfrm flipH="1" rot="-1084150">
                <a:off x="822867" y="5079922"/>
                <a:ext cx="86647" cy="91286"/>
              </a:xfrm>
              <a:custGeom>
                <a:rect b="b" l="l" r="r" t="t"/>
                <a:pathLst>
                  <a:path extrusionOk="0" h="91286" w="86647">
                    <a:moveTo>
                      <a:pt x="77267" y="69012"/>
                    </a:moveTo>
                    <a:lnTo>
                      <a:pt x="79570" y="63585"/>
                    </a:lnTo>
                    <a:lnTo>
                      <a:pt x="81034" y="63930"/>
                    </a:lnTo>
                    <a:cubicBezTo>
                      <a:pt x="81084" y="67132"/>
                      <a:pt x="80634" y="70079"/>
                      <a:pt x="77267" y="69012"/>
                    </a:cubicBezTo>
                    <a:moveTo>
                      <a:pt x="49042" y="34699"/>
                    </a:moveTo>
                    <a:cubicBezTo>
                      <a:pt x="48742" y="34014"/>
                      <a:pt x="48769" y="33185"/>
                      <a:pt x="48951" y="32463"/>
                    </a:cubicBezTo>
                    <a:cubicBezTo>
                      <a:pt x="49515" y="32468"/>
                      <a:pt x="49878" y="32399"/>
                      <a:pt x="50424" y="32691"/>
                    </a:cubicBezTo>
                    <a:cubicBezTo>
                      <a:pt x="53264" y="34205"/>
                      <a:pt x="58353" y="39727"/>
                      <a:pt x="61571" y="42101"/>
                    </a:cubicBezTo>
                    <a:cubicBezTo>
                      <a:pt x="65692" y="45138"/>
                      <a:pt x="75562" y="49890"/>
                      <a:pt x="77703" y="54324"/>
                    </a:cubicBezTo>
                    <a:cubicBezTo>
                      <a:pt x="78175" y="55301"/>
                      <a:pt x="78743" y="56576"/>
                      <a:pt x="78203" y="57691"/>
                    </a:cubicBezTo>
                    <a:cubicBezTo>
                      <a:pt x="77230" y="59703"/>
                      <a:pt x="75203" y="55508"/>
                      <a:pt x="74513" y="54760"/>
                    </a:cubicBezTo>
                    <a:cubicBezTo>
                      <a:pt x="70959" y="50926"/>
                      <a:pt x="63934" y="46975"/>
                      <a:pt x="59562" y="43582"/>
                    </a:cubicBezTo>
                    <a:cubicBezTo>
                      <a:pt x="57935" y="42318"/>
                      <a:pt x="49547" y="35840"/>
                      <a:pt x="49042" y="34699"/>
                    </a:cubicBezTo>
                    <a:moveTo>
                      <a:pt x="24962" y="47108"/>
                    </a:moveTo>
                    <a:cubicBezTo>
                      <a:pt x="35682" y="59783"/>
                      <a:pt x="46861" y="72479"/>
                      <a:pt x="58431" y="83906"/>
                    </a:cubicBezTo>
                    <a:cubicBezTo>
                      <a:pt x="63606" y="89019"/>
                      <a:pt x="67955" y="94876"/>
                      <a:pt x="74663" y="88743"/>
                    </a:cubicBezTo>
                    <a:cubicBezTo>
                      <a:pt x="82129" y="81920"/>
                      <a:pt x="90640" y="66526"/>
                      <a:pt x="84669" y="55689"/>
                    </a:cubicBezTo>
                    <a:cubicBezTo>
                      <a:pt x="79929" y="47081"/>
                      <a:pt x="56740" y="31911"/>
                      <a:pt x="48383" y="25804"/>
                    </a:cubicBezTo>
                    <a:cubicBezTo>
                      <a:pt x="38122" y="18307"/>
                      <a:pt x="27280" y="9620"/>
                      <a:pt x="16342" y="3099"/>
                    </a:cubicBezTo>
                    <a:cubicBezTo>
                      <a:pt x="15183" y="2414"/>
                      <a:pt x="10266" y="-666"/>
                      <a:pt x="9307" y="253"/>
                    </a:cubicBezTo>
                    <a:cubicBezTo>
                      <a:pt x="7108" y="4612"/>
                      <a:pt x="3872" y="8239"/>
                      <a:pt x="1577" y="12492"/>
                    </a:cubicBezTo>
                    <a:cubicBezTo>
                      <a:pt x="-40" y="15487"/>
                      <a:pt x="-768" y="16114"/>
                      <a:pt x="1309" y="19188"/>
                    </a:cubicBezTo>
                    <a:cubicBezTo>
                      <a:pt x="5658" y="25624"/>
                      <a:pt x="14242" y="33536"/>
                      <a:pt x="19532" y="39823"/>
                    </a:cubicBezTo>
                    <a:cubicBezTo>
                      <a:pt x="21404" y="42058"/>
                      <a:pt x="23303" y="45149"/>
                      <a:pt x="24962" y="47108"/>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54" name="Google Shape;854;p40"/>
              <p:cNvSpPr/>
              <p:nvPr/>
            </p:nvSpPr>
            <p:spPr>
              <a:xfrm flipH="1" rot="-1084150">
                <a:off x="885768" y="5042660"/>
                <a:ext cx="28098" cy="41688"/>
              </a:xfrm>
              <a:custGeom>
                <a:rect b="b" l="l" r="r" t="t"/>
                <a:pathLst>
                  <a:path extrusionOk="0" h="41688" w="28098">
                    <a:moveTo>
                      <a:pt x="25" y="37362"/>
                    </a:moveTo>
                    <a:cubicBezTo>
                      <a:pt x="134" y="41371"/>
                      <a:pt x="3792" y="41982"/>
                      <a:pt x="6678" y="41711"/>
                    </a:cubicBezTo>
                    <a:cubicBezTo>
                      <a:pt x="14662" y="40957"/>
                      <a:pt x="19756" y="32541"/>
                      <a:pt x="23623" y="25160"/>
                    </a:cubicBezTo>
                    <a:cubicBezTo>
                      <a:pt x="26886" y="18937"/>
                      <a:pt x="31085" y="7882"/>
                      <a:pt x="25096" y="2216"/>
                    </a:cubicBezTo>
                    <a:cubicBezTo>
                      <a:pt x="24300" y="1467"/>
                      <a:pt x="21869" y="-551"/>
                      <a:pt x="20974" y="272"/>
                    </a:cubicBezTo>
                    <a:cubicBezTo>
                      <a:pt x="19288" y="1828"/>
                      <a:pt x="15757" y="13770"/>
                      <a:pt x="13789" y="17286"/>
                    </a:cubicBezTo>
                    <a:cubicBezTo>
                      <a:pt x="10004" y="24040"/>
                      <a:pt x="3937" y="30486"/>
                      <a:pt x="25" y="37362"/>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55" name="Google Shape;855;p40"/>
              <p:cNvSpPr/>
              <p:nvPr/>
            </p:nvSpPr>
            <p:spPr>
              <a:xfrm rot="9715850">
                <a:off x="895399" y="4946911"/>
                <a:ext cx="83743" cy="106104"/>
              </a:xfrm>
              <a:custGeom>
                <a:rect b="b" l="l" r="r" t="t"/>
                <a:pathLst>
                  <a:path extrusionOk="0" h="106104" w="83743">
                    <a:moveTo>
                      <a:pt x="18690" y="14525"/>
                    </a:moveTo>
                    <a:cubicBezTo>
                      <a:pt x="2057" y="35075"/>
                      <a:pt x="365" y="67806"/>
                      <a:pt x="17306" y="89021"/>
                    </a:cubicBezTo>
                    <a:lnTo>
                      <a:pt x="17306" y="89021"/>
                    </a:lnTo>
                    <a:cubicBezTo>
                      <a:pt x="26390" y="100411"/>
                      <a:pt x="37323" y="107429"/>
                      <a:pt x="51181" y="105270"/>
                    </a:cubicBezTo>
                    <a:lnTo>
                      <a:pt x="51181" y="105270"/>
                    </a:lnTo>
                    <a:cubicBezTo>
                      <a:pt x="96146" y="98180"/>
                      <a:pt x="103845" y="17998"/>
                      <a:pt x="59655" y="1605"/>
                    </a:cubicBezTo>
                    <a:lnTo>
                      <a:pt x="59655" y="1605"/>
                    </a:lnTo>
                    <a:cubicBezTo>
                      <a:pt x="55955" y="220"/>
                      <a:pt x="52105" y="-446"/>
                      <a:pt x="48256" y="-446"/>
                    </a:cubicBezTo>
                    <a:lnTo>
                      <a:pt x="48256" y="-446"/>
                    </a:lnTo>
                    <a:cubicBezTo>
                      <a:pt x="37165" y="-446"/>
                      <a:pt x="26232" y="4989"/>
                      <a:pt x="18690" y="14525"/>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56" name="Google Shape;856;p40"/>
              <p:cNvSpPr/>
              <p:nvPr/>
            </p:nvSpPr>
            <p:spPr>
              <a:xfrm flipH="1" rot="-1084150">
                <a:off x="895365" y="4946923"/>
                <a:ext cx="83720" cy="106108"/>
              </a:xfrm>
              <a:custGeom>
                <a:rect b="b" l="l" r="r" t="t"/>
                <a:pathLst>
                  <a:path extrusionOk="0" h="106108" w="83720">
                    <a:moveTo>
                      <a:pt x="13274" y="91217"/>
                    </a:moveTo>
                    <a:cubicBezTo>
                      <a:pt x="-3235" y="70673"/>
                      <a:pt x="-5021" y="37943"/>
                      <a:pt x="11911" y="16708"/>
                    </a:cubicBezTo>
                    <a:cubicBezTo>
                      <a:pt x="20986" y="5329"/>
                      <a:pt x="31992" y="-1696"/>
                      <a:pt x="45752" y="470"/>
                    </a:cubicBezTo>
                    <a:cubicBezTo>
                      <a:pt x="90754" y="7565"/>
                      <a:pt x="98470" y="87745"/>
                      <a:pt x="54318" y="104137"/>
                    </a:cubicBezTo>
                    <a:cubicBezTo>
                      <a:pt x="39890" y="109494"/>
                      <a:pt x="23598" y="104068"/>
                      <a:pt x="13274" y="91217"/>
                    </a:cubicBezTo>
                    <a:close/>
                  </a:path>
                </a:pathLst>
              </a:custGeom>
              <a:noFill/>
              <a:ln cap="flat" cmpd="sng" w="154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857" name="Google Shape;857;p40"/>
            <p:cNvSpPr/>
            <p:nvPr/>
          </p:nvSpPr>
          <p:spPr>
            <a:xfrm flipH="1" rot="10800000">
              <a:off x="721617" y="5138555"/>
              <a:ext cx="232843" cy="137868"/>
            </a:xfrm>
            <a:custGeom>
              <a:rect b="b" l="l" r="r" t="t"/>
              <a:pathLst>
                <a:path extrusionOk="0" h="137868" w="232843">
                  <a:moveTo>
                    <a:pt x="-2" y="137965"/>
                  </a:moveTo>
                  <a:lnTo>
                    <a:pt x="232842" y="137965"/>
                  </a:lnTo>
                  <a:cubicBezTo>
                    <a:pt x="223376" y="109079"/>
                    <a:pt x="195570" y="32324"/>
                    <a:pt x="149118" y="7606"/>
                  </a:cubicBezTo>
                  <a:cubicBezTo>
                    <a:pt x="65545" y="-36859"/>
                    <a:pt x="2770" y="130335"/>
                    <a:pt x="-2" y="137965"/>
                  </a:cubicBezTo>
                  <a:close/>
                </a:path>
              </a:pathLst>
            </a:custGeom>
            <a:solidFill>
              <a:srgbClr val="C8BCC0"/>
            </a:solidFill>
            <a:ln cap="rnd" cmpd="sng" w="15700">
              <a:solidFill>
                <a:srgbClr val="1D1D1B"/>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58" name="Google Shape;858;p40"/>
            <p:cNvSpPr/>
            <p:nvPr/>
          </p:nvSpPr>
          <p:spPr>
            <a:xfrm flipH="1" rot="10800000">
              <a:off x="1198581" y="4498375"/>
              <a:ext cx="147048" cy="189406"/>
            </a:xfrm>
            <a:custGeom>
              <a:rect b="b" l="l" r="r" t="t"/>
              <a:pathLst>
                <a:path extrusionOk="0" h="189406" w="147048">
                  <a:moveTo>
                    <a:pt x="71461" y="50297"/>
                  </a:moveTo>
                  <a:cubicBezTo>
                    <a:pt x="84867" y="42428"/>
                    <a:pt x="97777" y="50281"/>
                    <a:pt x="104298" y="55687"/>
                  </a:cubicBezTo>
                  <a:cubicBezTo>
                    <a:pt x="128628" y="75864"/>
                    <a:pt x="146319" y="126851"/>
                    <a:pt x="134808" y="176695"/>
                  </a:cubicBezTo>
                  <a:lnTo>
                    <a:pt x="12536" y="73772"/>
                  </a:lnTo>
                  <a:cubicBezTo>
                    <a:pt x="18089" y="71293"/>
                    <a:pt x="23710" y="69641"/>
                    <a:pt x="29945" y="67820"/>
                  </a:cubicBezTo>
                  <a:cubicBezTo>
                    <a:pt x="41469" y="64443"/>
                    <a:pt x="54452" y="60636"/>
                    <a:pt x="71461" y="50297"/>
                  </a:cubicBezTo>
                  <a:moveTo>
                    <a:pt x="115909" y="53382"/>
                  </a:moveTo>
                  <a:cubicBezTo>
                    <a:pt x="114036" y="51428"/>
                    <a:pt x="112123" y="49639"/>
                    <a:pt x="110160" y="48008"/>
                  </a:cubicBezTo>
                  <a:cubicBezTo>
                    <a:pt x="97895" y="37851"/>
                    <a:pt x="84803" y="35127"/>
                    <a:pt x="72784" y="40081"/>
                  </a:cubicBezTo>
                  <a:cubicBezTo>
                    <a:pt x="72111" y="40144"/>
                    <a:pt x="71416" y="40378"/>
                    <a:pt x="70757" y="40792"/>
                  </a:cubicBezTo>
                  <a:cubicBezTo>
                    <a:pt x="70507" y="40952"/>
                    <a:pt x="70257" y="41111"/>
                    <a:pt x="70012" y="41265"/>
                  </a:cubicBezTo>
                  <a:cubicBezTo>
                    <a:pt x="60500" y="36608"/>
                    <a:pt x="58396" y="32578"/>
                    <a:pt x="55034" y="26158"/>
                  </a:cubicBezTo>
                  <a:cubicBezTo>
                    <a:pt x="52830" y="21953"/>
                    <a:pt x="50090" y="16712"/>
                    <a:pt x="44636" y="10244"/>
                  </a:cubicBezTo>
                  <a:lnTo>
                    <a:pt x="37097" y="1297"/>
                  </a:lnTo>
                  <a:cubicBezTo>
                    <a:pt x="35639" y="-503"/>
                    <a:pt x="32939" y="-323"/>
                    <a:pt x="31072" y="1546"/>
                  </a:cubicBezTo>
                  <a:cubicBezTo>
                    <a:pt x="31013" y="1610"/>
                    <a:pt x="30954" y="1674"/>
                    <a:pt x="30895" y="1738"/>
                  </a:cubicBezTo>
                  <a:cubicBezTo>
                    <a:pt x="29190" y="3617"/>
                    <a:pt x="28936" y="6416"/>
                    <a:pt x="30354" y="8094"/>
                  </a:cubicBezTo>
                  <a:lnTo>
                    <a:pt x="37893" y="17041"/>
                  </a:lnTo>
                  <a:cubicBezTo>
                    <a:pt x="42828" y="22898"/>
                    <a:pt x="45259" y="27539"/>
                    <a:pt x="47399" y="31633"/>
                  </a:cubicBezTo>
                  <a:cubicBezTo>
                    <a:pt x="50403" y="37378"/>
                    <a:pt x="52916" y="42178"/>
                    <a:pt x="60250" y="46883"/>
                  </a:cubicBezTo>
                  <a:cubicBezTo>
                    <a:pt x="48035" y="53297"/>
                    <a:pt x="38020" y="56234"/>
                    <a:pt x="28954" y="58894"/>
                  </a:cubicBezTo>
                  <a:cubicBezTo>
                    <a:pt x="20034" y="61506"/>
                    <a:pt x="11613" y="63975"/>
                    <a:pt x="2770" y="69195"/>
                  </a:cubicBezTo>
                  <a:cubicBezTo>
                    <a:pt x="1407" y="69997"/>
                    <a:pt x="412" y="71447"/>
                    <a:pt x="130" y="73029"/>
                  </a:cubicBezTo>
                  <a:cubicBezTo>
                    <a:pt x="-147" y="74606"/>
                    <a:pt x="321" y="76130"/>
                    <a:pt x="1393" y="77006"/>
                  </a:cubicBezTo>
                  <a:lnTo>
                    <a:pt x="134008" y="188632"/>
                  </a:lnTo>
                  <a:cubicBezTo>
                    <a:pt x="135081" y="189534"/>
                    <a:pt x="136590" y="189699"/>
                    <a:pt x="138016" y="189072"/>
                  </a:cubicBezTo>
                  <a:cubicBezTo>
                    <a:pt x="139443" y="188446"/>
                    <a:pt x="140584" y="187113"/>
                    <a:pt x="141038" y="185547"/>
                  </a:cubicBezTo>
                  <a:cubicBezTo>
                    <a:pt x="156330" y="133037"/>
                    <a:pt x="140752" y="79353"/>
                    <a:pt x="115909" y="53382"/>
                  </a:cubicBezTo>
                </a:path>
              </a:pathLst>
            </a:custGeom>
            <a:solidFill>
              <a:srgbClr val="FFFFFF"/>
            </a:solidFill>
            <a:ln cap="flat" cmpd="sng" w="10325">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59" name="Google Shape;859;p40"/>
            <p:cNvSpPr/>
            <p:nvPr/>
          </p:nvSpPr>
          <p:spPr>
            <a:xfrm>
              <a:off x="978593" y="4465007"/>
              <a:ext cx="122558" cy="417325"/>
            </a:xfrm>
            <a:custGeom>
              <a:rect b="b" l="l" r="r" t="t"/>
              <a:pathLst>
                <a:path extrusionOk="0" h="417325" w="122558">
                  <a:moveTo>
                    <a:pt x="46392" y="140165"/>
                  </a:moveTo>
                  <a:cubicBezTo>
                    <a:pt x="28632" y="82228"/>
                    <a:pt x="2182" y="9436"/>
                    <a:pt x="1331" y="10753"/>
                  </a:cubicBezTo>
                  <a:cubicBezTo>
                    <a:pt x="479" y="12070"/>
                    <a:pt x="358" y="14584"/>
                    <a:pt x="1056" y="16338"/>
                  </a:cubicBezTo>
                  <a:cubicBezTo>
                    <a:pt x="23377" y="72718"/>
                    <a:pt x="103425" y="338913"/>
                    <a:pt x="115404" y="408417"/>
                  </a:cubicBezTo>
                  <a:cubicBezTo>
                    <a:pt x="115765" y="410514"/>
                    <a:pt x="116905" y="411728"/>
                    <a:pt x="117945" y="411098"/>
                  </a:cubicBezTo>
                  <a:cubicBezTo>
                    <a:pt x="118989" y="410464"/>
                    <a:pt x="119535" y="408238"/>
                    <a:pt x="119172" y="406134"/>
                  </a:cubicBezTo>
                  <a:cubicBezTo>
                    <a:pt x="111560" y="361971"/>
                    <a:pt x="76719" y="239109"/>
                    <a:pt x="46392" y="140165"/>
                  </a:cubicBezTo>
                </a:path>
              </a:pathLst>
            </a:custGeom>
            <a:solidFill>
              <a:srgbClr val="1D1D1B"/>
            </a:solidFill>
            <a:ln cap="flat" cmpd="sng" w="1667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60" name="Google Shape;860;p40"/>
            <p:cNvSpPr/>
            <p:nvPr/>
          </p:nvSpPr>
          <p:spPr>
            <a:xfrm flipH="1" rot="10800000">
              <a:off x="1098595" y="4653253"/>
              <a:ext cx="155931" cy="215604"/>
            </a:xfrm>
            <a:custGeom>
              <a:rect b="b" l="l" r="r" t="t"/>
              <a:pathLst>
                <a:path extrusionOk="0" h="215604" w="155931">
                  <a:moveTo>
                    <a:pt x="29" y="38"/>
                  </a:moveTo>
                  <a:lnTo>
                    <a:pt x="155961" y="215643"/>
                  </a:lnTo>
                </a:path>
              </a:pathLst>
            </a:custGeom>
            <a:solidFill>
              <a:srgbClr val="1D1D1B"/>
            </a:solidFill>
            <a:ln cap="flat" cmpd="sng" w="207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61" name="Google Shape;861;p40"/>
            <p:cNvSpPr/>
            <p:nvPr/>
          </p:nvSpPr>
          <p:spPr>
            <a:xfrm flipH="1" rot="10800000">
              <a:off x="563959" y="3795305"/>
              <a:ext cx="602318" cy="662617"/>
            </a:xfrm>
            <a:custGeom>
              <a:rect b="b" l="l" r="r" t="t"/>
              <a:pathLst>
                <a:path extrusionOk="0" h="662617" w="602318">
                  <a:moveTo>
                    <a:pt x="305133" y="662546"/>
                  </a:moveTo>
                  <a:cubicBezTo>
                    <a:pt x="205334" y="663582"/>
                    <a:pt x="122166" y="640398"/>
                    <a:pt x="62248" y="537922"/>
                  </a:cubicBezTo>
                  <a:cubicBezTo>
                    <a:pt x="22658" y="470216"/>
                    <a:pt x="2362" y="404279"/>
                    <a:pt x="199" y="336332"/>
                  </a:cubicBezTo>
                  <a:cubicBezTo>
                    <a:pt x="-3709" y="213699"/>
                    <a:pt x="56960" y="130746"/>
                    <a:pt x="116808" y="65752"/>
                  </a:cubicBezTo>
                  <a:cubicBezTo>
                    <a:pt x="164595" y="13848"/>
                    <a:pt x="219876" y="-39"/>
                    <a:pt x="273148" y="-39"/>
                  </a:cubicBezTo>
                  <a:cubicBezTo>
                    <a:pt x="292711" y="-39"/>
                    <a:pt x="312025" y="1846"/>
                    <a:pt x="330565" y="4389"/>
                  </a:cubicBezTo>
                  <a:cubicBezTo>
                    <a:pt x="394053" y="13114"/>
                    <a:pt x="455331" y="43798"/>
                    <a:pt x="512711" y="95660"/>
                  </a:cubicBezTo>
                  <a:cubicBezTo>
                    <a:pt x="614421" y="187591"/>
                    <a:pt x="632233" y="366957"/>
                    <a:pt x="552413" y="495468"/>
                  </a:cubicBezTo>
                  <a:cubicBezTo>
                    <a:pt x="497925" y="583194"/>
                    <a:pt x="430041" y="629306"/>
                    <a:pt x="350416" y="633517"/>
                  </a:cubicBezTo>
                  <a:cubicBezTo>
                    <a:pt x="355170" y="630469"/>
                    <a:pt x="357651" y="626364"/>
                    <a:pt x="358206" y="622308"/>
                  </a:cubicBezTo>
                  <a:cubicBezTo>
                    <a:pt x="431471" y="615495"/>
                    <a:pt x="494208" y="571051"/>
                    <a:pt x="545044" y="489213"/>
                  </a:cubicBezTo>
                  <a:cubicBezTo>
                    <a:pt x="622006" y="365295"/>
                    <a:pt x="605017" y="192553"/>
                    <a:pt x="507147" y="104095"/>
                  </a:cubicBezTo>
                  <a:cubicBezTo>
                    <a:pt x="451094" y="53428"/>
                    <a:pt x="391302" y="23429"/>
                    <a:pt x="329482" y="14933"/>
                  </a:cubicBezTo>
                  <a:cubicBezTo>
                    <a:pt x="262514" y="5731"/>
                    <a:pt x="185607" y="5499"/>
                    <a:pt x="122973" y="73519"/>
                  </a:cubicBezTo>
                  <a:cubicBezTo>
                    <a:pt x="64639" y="136872"/>
                    <a:pt x="5506" y="217593"/>
                    <a:pt x="9282" y="335946"/>
                  </a:cubicBezTo>
                  <a:cubicBezTo>
                    <a:pt x="11377" y="401826"/>
                    <a:pt x="31177" y="465941"/>
                    <a:pt x="69767" y="531948"/>
                  </a:cubicBezTo>
                  <a:cubicBezTo>
                    <a:pt x="136145" y="645459"/>
                    <a:pt x="225554" y="656275"/>
                    <a:pt x="343077" y="639103"/>
                  </a:cubicBezTo>
                  <a:cubicBezTo>
                    <a:pt x="345527" y="638752"/>
                    <a:pt x="347821" y="640797"/>
                    <a:pt x="348130" y="643707"/>
                  </a:cubicBezTo>
                  <a:cubicBezTo>
                    <a:pt x="348444" y="646616"/>
                    <a:pt x="346680" y="649282"/>
                    <a:pt x="344190" y="649648"/>
                  </a:cubicBezTo>
                  <a:cubicBezTo>
                    <a:pt x="329037" y="651868"/>
                    <a:pt x="319390" y="662398"/>
                    <a:pt x="305133" y="662546"/>
                  </a:cubicBezTo>
                  <a:close/>
                  <a:moveTo>
                    <a:pt x="303135" y="611268"/>
                  </a:moveTo>
                  <a:cubicBezTo>
                    <a:pt x="303629" y="610429"/>
                    <a:pt x="304196" y="610089"/>
                    <a:pt x="304849" y="610323"/>
                  </a:cubicBezTo>
                  <a:cubicBezTo>
                    <a:pt x="304277" y="610626"/>
                    <a:pt x="303702" y="610955"/>
                    <a:pt x="303135" y="611268"/>
                  </a:cubicBezTo>
                  <a:close/>
                </a:path>
              </a:pathLst>
            </a:custGeom>
            <a:solidFill>
              <a:srgbClr val="FFFBFB"/>
            </a:solidFill>
            <a:ln cap="flat" cmpd="sng" w="161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862" name="Google Shape;862;p40"/>
            <p:cNvGrpSpPr/>
            <p:nvPr/>
          </p:nvGrpSpPr>
          <p:grpSpPr>
            <a:xfrm>
              <a:off x="955342" y="4072114"/>
              <a:ext cx="43988" cy="51405"/>
              <a:chOff x="955342" y="4072114"/>
              <a:chExt cx="43988" cy="51405"/>
            </a:xfrm>
          </p:grpSpPr>
          <p:sp>
            <p:nvSpPr>
              <p:cNvPr id="863" name="Google Shape;863;p40"/>
              <p:cNvSpPr/>
              <p:nvPr/>
            </p:nvSpPr>
            <p:spPr>
              <a:xfrm flipH="1" rot="10800000">
                <a:off x="957599" y="4074767"/>
                <a:ext cx="39448" cy="46090"/>
              </a:xfrm>
              <a:custGeom>
                <a:rect b="b" l="l" r="r" t="t"/>
                <a:pathLst>
                  <a:path extrusionOk="0" h="46090" w="39448">
                    <a:moveTo>
                      <a:pt x="39486" y="23067"/>
                    </a:moveTo>
                    <a:cubicBezTo>
                      <a:pt x="39486" y="10339"/>
                      <a:pt x="30657" y="22"/>
                      <a:pt x="19764" y="22"/>
                    </a:cubicBezTo>
                    <a:cubicBezTo>
                      <a:pt x="8867" y="22"/>
                      <a:pt x="37" y="10339"/>
                      <a:pt x="37" y="23067"/>
                    </a:cubicBezTo>
                    <a:cubicBezTo>
                      <a:pt x="37" y="35795"/>
                      <a:pt x="8867" y="46112"/>
                      <a:pt x="19764" y="46112"/>
                    </a:cubicBezTo>
                    <a:cubicBezTo>
                      <a:pt x="30657" y="46112"/>
                      <a:pt x="39486" y="35795"/>
                      <a:pt x="39486" y="23067"/>
                    </a:cubicBezTo>
                  </a:path>
                </a:pathLst>
              </a:custGeom>
              <a:solidFill>
                <a:srgbClr val="1D1D1B"/>
              </a:solidFill>
              <a:ln cap="flat" cmpd="sng" w="154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64" name="Google Shape;864;p40"/>
              <p:cNvSpPr/>
              <p:nvPr/>
            </p:nvSpPr>
            <p:spPr>
              <a:xfrm flipH="1" rot="10800000">
                <a:off x="957599" y="4074767"/>
                <a:ext cx="39448" cy="46090"/>
              </a:xfrm>
              <a:custGeom>
                <a:rect b="b" l="l" r="r" t="t"/>
                <a:pathLst>
                  <a:path extrusionOk="0" h="46090" w="39448">
                    <a:moveTo>
                      <a:pt x="39486" y="23067"/>
                    </a:moveTo>
                    <a:cubicBezTo>
                      <a:pt x="39486" y="10339"/>
                      <a:pt x="30657" y="22"/>
                      <a:pt x="19764" y="22"/>
                    </a:cubicBezTo>
                    <a:cubicBezTo>
                      <a:pt x="8867" y="22"/>
                      <a:pt x="37" y="10339"/>
                      <a:pt x="37" y="23067"/>
                    </a:cubicBezTo>
                    <a:cubicBezTo>
                      <a:pt x="37" y="35795"/>
                      <a:pt x="8867" y="46112"/>
                      <a:pt x="19764" y="46112"/>
                    </a:cubicBezTo>
                    <a:cubicBezTo>
                      <a:pt x="30657" y="46112"/>
                      <a:pt x="39486" y="35795"/>
                      <a:pt x="39486" y="23067"/>
                    </a:cubicBezTo>
                    <a:close/>
                  </a:path>
                </a:pathLst>
              </a:custGeom>
              <a:noFill/>
              <a:ln cap="flat" cmpd="sng" w="15400">
                <a:solidFill>
                  <a:srgbClr val="A7A7D4"/>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65" name="Google Shape;865;p40"/>
              <p:cNvSpPr/>
              <p:nvPr/>
            </p:nvSpPr>
            <p:spPr>
              <a:xfrm flipH="1" rot="10800000">
                <a:off x="955342" y="4072114"/>
                <a:ext cx="43988" cy="51405"/>
              </a:xfrm>
              <a:custGeom>
                <a:rect b="b" l="l" r="r" t="t"/>
                <a:pathLst>
                  <a:path extrusionOk="0" h="51405" w="43988">
                    <a:moveTo>
                      <a:pt x="22027" y="46121"/>
                    </a:moveTo>
                    <a:cubicBezTo>
                      <a:pt x="12402" y="46121"/>
                      <a:pt x="4577" y="36972"/>
                      <a:pt x="4577" y="25731"/>
                    </a:cubicBezTo>
                    <a:cubicBezTo>
                      <a:pt x="4577" y="14485"/>
                      <a:pt x="12402" y="5336"/>
                      <a:pt x="22027" y="5336"/>
                    </a:cubicBezTo>
                    <a:cubicBezTo>
                      <a:pt x="31652" y="5336"/>
                      <a:pt x="39477" y="14485"/>
                      <a:pt x="39477" y="25731"/>
                    </a:cubicBezTo>
                    <a:cubicBezTo>
                      <a:pt x="39477" y="36972"/>
                      <a:pt x="31652" y="46121"/>
                      <a:pt x="22027" y="46121"/>
                    </a:cubicBezTo>
                    <a:moveTo>
                      <a:pt x="22027" y="26"/>
                    </a:moveTo>
                    <a:cubicBezTo>
                      <a:pt x="9899" y="26"/>
                      <a:pt x="33" y="11559"/>
                      <a:pt x="33" y="25731"/>
                    </a:cubicBezTo>
                    <a:cubicBezTo>
                      <a:pt x="33" y="39903"/>
                      <a:pt x="9899" y="51431"/>
                      <a:pt x="22027" y="51431"/>
                    </a:cubicBezTo>
                    <a:cubicBezTo>
                      <a:pt x="34156" y="51431"/>
                      <a:pt x="44021" y="39903"/>
                      <a:pt x="44021" y="25731"/>
                    </a:cubicBezTo>
                    <a:cubicBezTo>
                      <a:pt x="44021" y="11559"/>
                      <a:pt x="34156" y="26"/>
                      <a:pt x="22027" y="26"/>
                    </a:cubicBezTo>
                  </a:path>
                </a:pathLst>
              </a:custGeom>
              <a:solidFill>
                <a:srgbClr val="1D1D1B"/>
              </a:solidFill>
              <a:ln cap="flat" cmpd="sng" w="154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866" name="Google Shape;866;p40"/>
            <p:cNvGrpSpPr/>
            <p:nvPr/>
          </p:nvGrpSpPr>
          <p:grpSpPr>
            <a:xfrm>
              <a:off x="786459" y="4077810"/>
              <a:ext cx="51050" cy="60226"/>
              <a:chOff x="786459" y="4077810"/>
              <a:chExt cx="51050" cy="60226"/>
            </a:xfrm>
          </p:grpSpPr>
          <p:sp>
            <p:nvSpPr>
              <p:cNvPr id="867" name="Google Shape;867;p40"/>
              <p:cNvSpPr/>
              <p:nvPr/>
            </p:nvSpPr>
            <p:spPr>
              <a:xfrm flipH="1" rot="10800000">
                <a:off x="798564" y="4077810"/>
                <a:ext cx="36481" cy="59651"/>
              </a:xfrm>
              <a:custGeom>
                <a:rect b="b" l="l" r="r" t="t"/>
                <a:pathLst>
                  <a:path extrusionOk="0" h="59651" w="36481">
                    <a:moveTo>
                      <a:pt x="36508" y="29848"/>
                    </a:moveTo>
                    <a:cubicBezTo>
                      <a:pt x="36508" y="13377"/>
                      <a:pt x="28342" y="22"/>
                      <a:pt x="18267" y="22"/>
                    </a:cubicBezTo>
                    <a:cubicBezTo>
                      <a:pt x="8193" y="22"/>
                      <a:pt x="27" y="13377"/>
                      <a:pt x="27" y="29848"/>
                    </a:cubicBezTo>
                    <a:cubicBezTo>
                      <a:pt x="27" y="46320"/>
                      <a:pt x="8193" y="59674"/>
                      <a:pt x="18267" y="59674"/>
                    </a:cubicBezTo>
                    <a:cubicBezTo>
                      <a:pt x="28342" y="59674"/>
                      <a:pt x="36508" y="46320"/>
                      <a:pt x="36508" y="29848"/>
                    </a:cubicBezTo>
                  </a:path>
                </a:pathLst>
              </a:custGeom>
              <a:solidFill>
                <a:srgbClr val="1D1D1B"/>
              </a:solidFill>
              <a:ln cap="flat" cmpd="sng" w="154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68" name="Google Shape;868;p40"/>
              <p:cNvSpPr/>
              <p:nvPr/>
            </p:nvSpPr>
            <p:spPr>
              <a:xfrm flipH="1" rot="10800000">
                <a:off x="786459" y="4078385"/>
                <a:ext cx="51050" cy="59651"/>
              </a:xfrm>
              <a:custGeom>
                <a:rect b="b" l="l" r="r" t="t"/>
                <a:pathLst>
                  <a:path extrusionOk="0" h="59651" w="51050">
                    <a:moveTo>
                      <a:pt x="51078" y="29848"/>
                    </a:moveTo>
                    <a:cubicBezTo>
                      <a:pt x="51078" y="13377"/>
                      <a:pt x="39649" y="22"/>
                      <a:pt x="25553" y="22"/>
                    </a:cubicBezTo>
                    <a:cubicBezTo>
                      <a:pt x="11457" y="22"/>
                      <a:pt x="28" y="13377"/>
                      <a:pt x="28" y="29848"/>
                    </a:cubicBezTo>
                    <a:cubicBezTo>
                      <a:pt x="28" y="46320"/>
                      <a:pt x="11457" y="59674"/>
                      <a:pt x="25553" y="59674"/>
                    </a:cubicBezTo>
                    <a:cubicBezTo>
                      <a:pt x="39649" y="59674"/>
                      <a:pt x="51078" y="46320"/>
                      <a:pt x="51078" y="29848"/>
                    </a:cubicBezTo>
                    <a:close/>
                  </a:path>
                </a:pathLst>
              </a:custGeom>
              <a:noFill/>
              <a:ln cap="flat" cmpd="sng" w="154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869" name="Google Shape;869;p40"/>
            <p:cNvSpPr/>
            <p:nvPr/>
          </p:nvSpPr>
          <p:spPr>
            <a:xfrm flipH="1" rot="9137994">
              <a:off x="786944" y="4219907"/>
              <a:ext cx="211409" cy="139970"/>
            </a:xfrm>
            <a:custGeom>
              <a:rect b="b" l="l" r="r" t="t"/>
              <a:pathLst>
                <a:path extrusionOk="0" h="139970" w="211409">
                  <a:moveTo>
                    <a:pt x="211222" y="22453"/>
                  </a:moveTo>
                  <a:cubicBezTo>
                    <a:pt x="219179" y="59793"/>
                    <a:pt x="24840" y="167064"/>
                    <a:pt x="2382" y="133622"/>
                  </a:cubicBezTo>
                  <a:cubicBezTo>
                    <a:pt x="-8452" y="117496"/>
                    <a:pt x="20504" y="68342"/>
                    <a:pt x="47393" y="41930"/>
                  </a:cubicBezTo>
                  <a:cubicBezTo>
                    <a:pt x="109926" y="-19490"/>
                    <a:pt x="206033" y="-1898"/>
                    <a:pt x="211222" y="22453"/>
                  </a:cubicBezTo>
                  <a:close/>
                </a:path>
              </a:pathLst>
            </a:custGeom>
            <a:noFill/>
            <a:ln cap="flat" cmpd="sng" w="161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70" name="Google Shape;870;p40"/>
            <p:cNvSpPr/>
            <p:nvPr/>
          </p:nvSpPr>
          <p:spPr>
            <a:xfrm>
              <a:off x="535081" y="3715931"/>
              <a:ext cx="713669" cy="871894"/>
            </a:xfrm>
            <a:custGeom>
              <a:rect b="b" l="l" r="r" t="t"/>
              <a:pathLst>
                <a:path extrusionOk="0" h="871894" w="713669">
                  <a:moveTo>
                    <a:pt x="500308" y="153671"/>
                  </a:moveTo>
                  <a:cubicBezTo>
                    <a:pt x="500308" y="153671"/>
                    <a:pt x="620112" y="285028"/>
                    <a:pt x="601946" y="474813"/>
                  </a:cubicBezTo>
                  <a:cubicBezTo>
                    <a:pt x="583621" y="664579"/>
                    <a:pt x="501383" y="813228"/>
                    <a:pt x="565139" y="862694"/>
                  </a:cubicBezTo>
                  <a:cubicBezTo>
                    <a:pt x="629045" y="912142"/>
                    <a:pt x="718983" y="739398"/>
                    <a:pt x="720675" y="656121"/>
                  </a:cubicBezTo>
                  <a:cubicBezTo>
                    <a:pt x="722367" y="572862"/>
                    <a:pt x="652302" y="121965"/>
                    <a:pt x="573606" y="95748"/>
                  </a:cubicBezTo>
                  <a:cubicBezTo>
                    <a:pt x="494917" y="69549"/>
                    <a:pt x="394054" y="65697"/>
                    <a:pt x="394054" y="65697"/>
                  </a:cubicBezTo>
                  <a:cubicBezTo>
                    <a:pt x="394054" y="65697"/>
                    <a:pt x="231277" y="-70878"/>
                    <a:pt x="113473" y="48441"/>
                  </a:cubicBezTo>
                  <a:cubicBezTo>
                    <a:pt x="-4181" y="167760"/>
                    <a:pt x="-19114" y="549920"/>
                    <a:pt x="43251" y="666000"/>
                  </a:cubicBezTo>
                  <a:cubicBezTo>
                    <a:pt x="105773" y="782080"/>
                    <a:pt x="169063" y="856504"/>
                    <a:pt x="169063" y="856504"/>
                  </a:cubicBezTo>
                  <a:cubicBezTo>
                    <a:pt x="169063" y="856504"/>
                    <a:pt x="99307" y="388980"/>
                    <a:pt x="108239" y="306585"/>
                  </a:cubicBezTo>
                  <a:cubicBezTo>
                    <a:pt x="117172" y="224172"/>
                    <a:pt x="435011" y="179169"/>
                    <a:pt x="500308" y="153671"/>
                  </a:cubicBezTo>
                  <a:close/>
                </a:path>
              </a:pathLst>
            </a:custGeom>
            <a:solidFill>
              <a:srgbClr val="FFB9B9"/>
            </a:solidFill>
            <a:ln cap="flat" cmpd="sng" w="207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871" name="Google Shape;871;p40"/>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chemeClr val="dk2"/>
                </a:solidFill>
                <a:latin typeface="Arial"/>
                <a:ea typeface="Arial"/>
                <a:cs typeface="Arial"/>
                <a:sym typeface="Arial"/>
              </a:rPr>
              <a:t>Scientific communication</a:t>
            </a:r>
            <a:endParaRPr b="0" i="0" sz="1400" u="none" cap="none" strike="noStrike">
              <a:solidFill>
                <a:srgbClr val="000000"/>
              </a:solidFill>
              <a:latin typeface="Arial"/>
              <a:ea typeface="Arial"/>
              <a:cs typeface="Arial"/>
              <a:sym typeface="Arial"/>
            </a:endParaRPr>
          </a:p>
        </p:txBody>
      </p:sp>
      <p:sp>
        <p:nvSpPr>
          <p:cNvPr id="872" name="Google Shape;872;p40"/>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0" i="0" lang="es-ES" sz="1200" u="none" cap="none" strike="noStrike">
                <a:solidFill>
                  <a:srgbClr val="8D8D8D"/>
                </a:solidFill>
                <a:latin typeface="Arial"/>
                <a:ea typeface="Arial"/>
                <a:cs typeface="Arial"/>
                <a:sym typeface="Arial"/>
              </a:rPr>
              <a:t>Saving my territory </a:t>
            </a:r>
            <a:r>
              <a:rPr b="0" i="0" lang="es-ES" sz="1200" u="none" cap="none" strike="noStrike">
                <a:solidFill>
                  <a:srgbClr val="1D1D1B"/>
                </a:solidFill>
                <a:latin typeface="Arial"/>
                <a:ea typeface="Arial"/>
                <a:cs typeface="Arial"/>
                <a:sym typeface="Arial"/>
              </a:rPr>
              <a:t>- Research and the Scientific Method</a:t>
            </a:r>
            <a:endParaRPr b="0" i="0" sz="1200" u="none" cap="none" strike="noStrike">
              <a:solidFill>
                <a:srgbClr val="1D1D1B"/>
              </a:solidFill>
              <a:latin typeface="Arial"/>
              <a:ea typeface="Arial"/>
              <a:cs typeface="Arial"/>
              <a:sym typeface="Arial"/>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6" name="Shape 876"/>
        <p:cNvGrpSpPr/>
        <p:nvPr/>
      </p:nvGrpSpPr>
      <p:grpSpPr>
        <a:xfrm>
          <a:off x="0" y="0"/>
          <a:ext cx="0" cy="0"/>
          <a:chOff x="0" y="0"/>
          <a:chExt cx="0" cy="0"/>
        </a:xfrm>
      </p:grpSpPr>
      <p:sp>
        <p:nvSpPr>
          <p:cNvPr id="877" name="Google Shape;877;p41"/>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pic>
        <p:nvPicPr>
          <p:cNvPr id="878" name="Google Shape;878;p41"/>
          <p:cNvPicPr preferRelativeResize="0"/>
          <p:nvPr/>
        </p:nvPicPr>
        <p:blipFill rotWithShape="1">
          <a:blip r:embed="rId3">
            <a:alphaModFix/>
          </a:blip>
          <a:srcRect b="0" l="0" r="0" t="0"/>
          <a:stretch/>
        </p:blipFill>
        <p:spPr>
          <a:xfrm>
            <a:off x="5932431" y="1481185"/>
            <a:ext cx="2634796" cy="2634796"/>
          </a:xfrm>
          <a:prstGeom prst="rect">
            <a:avLst/>
          </a:prstGeom>
          <a:noFill/>
          <a:ln>
            <a:noFill/>
          </a:ln>
        </p:spPr>
      </p:pic>
      <p:sp>
        <p:nvSpPr>
          <p:cNvPr id="879" name="Google Shape;879;p41"/>
          <p:cNvSpPr txBox="1"/>
          <p:nvPr>
            <p:ph idx="4294967295" type="body"/>
          </p:nvPr>
        </p:nvSpPr>
        <p:spPr>
          <a:xfrm>
            <a:off x="539750" y="1481175"/>
            <a:ext cx="8159100" cy="3070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b="1" lang="es-ES" sz="1400">
                <a:solidFill>
                  <a:srgbClr val="C00000"/>
                </a:solidFill>
                <a:latin typeface="Arial"/>
                <a:ea typeface="Arial"/>
                <a:cs typeface="Arial"/>
                <a:sym typeface="Arial"/>
              </a:rPr>
              <a:t>Key ideas</a:t>
            </a:r>
            <a:endParaRPr sz="1400">
              <a:solidFill>
                <a:schemeClr val="dk2"/>
              </a:solidFill>
              <a:latin typeface="Arial"/>
              <a:ea typeface="Arial"/>
              <a:cs typeface="Arial"/>
              <a:sym typeface="Arial"/>
            </a:endParaRPr>
          </a:p>
          <a:p>
            <a:pPr indent="-285750" lvl="0" marL="285750" rtl="0" algn="l">
              <a:lnSpc>
                <a:spcPct val="115000"/>
              </a:lnSpc>
              <a:spcBef>
                <a:spcPts val="0"/>
              </a:spcBef>
              <a:spcAft>
                <a:spcPts val="0"/>
              </a:spcAft>
              <a:buSzPts val="1800"/>
              <a:buFont typeface="Arial"/>
              <a:buChar char="•"/>
            </a:pPr>
            <a:r>
              <a:rPr lang="es-ES" sz="1400">
                <a:solidFill>
                  <a:schemeClr val="dk2"/>
                </a:solidFill>
                <a:latin typeface="Arial"/>
                <a:ea typeface="Arial"/>
                <a:cs typeface="Arial"/>
                <a:sym typeface="Arial"/>
              </a:rPr>
              <a:t>Communication means transferring knowledge in an</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 </a:t>
            </a:r>
            <a:r>
              <a:rPr lang="es-ES" sz="1400">
                <a:solidFill>
                  <a:schemeClr val="dk2"/>
                </a:solidFill>
                <a:highlight>
                  <a:srgbClr val="C8BCC0"/>
                </a:highlight>
                <a:latin typeface="Arial"/>
                <a:ea typeface="Arial"/>
                <a:cs typeface="Arial"/>
                <a:sym typeface="Arial"/>
              </a:rPr>
              <a:t>understandable and appealing way.</a:t>
            </a:r>
            <a:endParaRPr sz="1400">
              <a:solidFill>
                <a:schemeClr val="dk2"/>
              </a:solidFill>
              <a:highlight>
                <a:srgbClr val="C8BCC0"/>
              </a:highlight>
              <a:latin typeface="Arial"/>
              <a:ea typeface="Arial"/>
              <a:cs typeface="Arial"/>
              <a:sym typeface="Arial"/>
            </a:endParaRPr>
          </a:p>
          <a:p>
            <a:pPr indent="-285750" lvl="0" marL="285750" rtl="0" algn="l">
              <a:lnSpc>
                <a:spcPct val="115000"/>
              </a:lnSpc>
              <a:spcBef>
                <a:spcPts val="0"/>
              </a:spcBef>
              <a:spcAft>
                <a:spcPts val="0"/>
              </a:spcAft>
              <a:buSzPts val="1800"/>
              <a:buFont typeface="Arial"/>
              <a:buChar char="•"/>
            </a:pPr>
            <a:r>
              <a:rPr lang="es-ES" sz="1400">
                <a:solidFill>
                  <a:schemeClr val="dk2"/>
                </a:solidFill>
                <a:latin typeface="Arial"/>
                <a:ea typeface="Arial"/>
                <a:cs typeface="Arial"/>
                <a:sym typeface="Arial"/>
              </a:rPr>
              <a:t>You need </a:t>
            </a:r>
            <a:r>
              <a:rPr lang="es-ES" sz="1400">
                <a:solidFill>
                  <a:schemeClr val="dk2"/>
                </a:solidFill>
                <a:highlight>
                  <a:srgbClr val="C8BCC0"/>
                </a:highlight>
                <a:latin typeface="Arial"/>
                <a:ea typeface="Arial"/>
                <a:cs typeface="Arial"/>
                <a:sym typeface="Arial"/>
              </a:rPr>
              <a:t>to think about your listener/reader</a:t>
            </a:r>
            <a:r>
              <a:rPr lang="es-ES" sz="1400">
                <a:solidFill>
                  <a:schemeClr val="dk2"/>
                </a:solidFill>
                <a:latin typeface="Arial"/>
                <a:ea typeface="Arial"/>
                <a:cs typeface="Arial"/>
                <a:sym typeface="Arial"/>
              </a:rPr>
              <a:t> to make </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yourself understood.</a:t>
            </a:r>
            <a:endParaRPr sz="1400">
              <a:solidFill>
                <a:schemeClr val="dk2"/>
              </a:solidFill>
              <a:latin typeface="Arial"/>
              <a:ea typeface="Arial"/>
              <a:cs typeface="Arial"/>
              <a:sym typeface="Arial"/>
            </a:endParaRPr>
          </a:p>
          <a:p>
            <a:pPr indent="-285750" lvl="0" marL="285750" rtl="0" algn="l">
              <a:lnSpc>
                <a:spcPct val="115000"/>
              </a:lnSpc>
              <a:spcBef>
                <a:spcPts val="0"/>
              </a:spcBef>
              <a:spcAft>
                <a:spcPts val="0"/>
              </a:spcAft>
              <a:buSzPts val="1800"/>
              <a:buFont typeface="Arial"/>
              <a:buChar char="•"/>
            </a:pPr>
            <a:r>
              <a:rPr lang="es-ES" sz="1400">
                <a:solidFill>
                  <a:schemeClr val="dk2"/>
                </a:solidFill>
                <a:highlight>
                  <a:srgbClr val="C8BCC0"/>
                </a:highlight>
                <a:latin typeface="Arial"/>
                <a:ea typeface="Arial"/>
                <a:cs typeface="Arial"/>
                <a:sym typeface="Arial"/>
              </a:rPr>
              <a:t>Write correctly, accurately, clearly and interestingly.</a:t>
            </a:r>
            <a:endParaRPr sz="1400">
              <a:solidFill>
                <a:schemeClr val="dk2"/>
              </a:solidFill>
              <a:highlight>
                <a:srgbClr val="C8BCC0"/>
              </a:highlight>
              <a:latin typeface="Arial"/>
              <a:ea typeface="Arial"/>
              <a:cs typeface="Arial"/>
              <a:sym typeface="Arial"/>
            </a:endParaRPr>
          </a:p>
          <a:p>
            <a:pPr indent="-285750" lvl="0" marL="285750" rtl="0" algn="l">
              <a:lnSpc>
                <a:spcPct val="115000"/>
              </a:lnSpc>
              <a:spcBef>
                <a:spcPts val="0"/>
              </a:spcBef>
              <a:spcAft>
                <a:spcPts val="0"/>
              </a:spcAft>
              <a:buSzPts val="1800"/>
              <a:buFont typeface="Arial"/>
              <a:buChar char="•"/>
            </a:pPr>
            <a:r>
              <a:rPr lang="es-ES" sz="1400">
                <a:solidFill>
                  <a:schemeClr val="dk2"/>
                </a:solidFill>
                <a:latin typeface="Arial"/>
                <a:ea typeface="Arial"/>
                <a:cs typeface="Arial"/>
                <a:sym typeface="Arial"/>
              </a:rPr>
              <a:t>Think about the content and </a:t>
            </a:r>
            <a:r>
              <a:rPr lang="es-ES" sz="1400">
                <a:solidFill>
                  <a:schemeClr val="dk2"/>
                </a:solidFill>
                <a:highlight>
                  <a:srgbClr val="C8BCC0"/>
                </a:highlight>
                <a:latin typeface="Arial"/>
                <a:ea typeface="Arial"/>
                <a:cs typeface="Arial"/>
                <a:sym typeface="Arial"/>
              </a:rPr>
              <a:t>organise</a:t>
            </a:r>
            <a:r>
              <a:rPr lang="es-ES" sz="1400">
                <a:solidFill>
                  <a:schemeClr val="dk2"/>
                </a:solidFill>
                <a:latin typeface="Arial"/>
                <a:ea typeface="Arial"/>
                <a:cs typeface="Arial"/>
                <a:sym typeface="Arial"/>
              </a:rPr>
              <a:t> it before moving on to the design.</a:t>
            </a:r>
            <a:endParaRPr sz="1400">
              <a:solidFill>
                <a:schemeClr val="dk2"/>
              </a:solidFill>
              <a:latin typeface="Arial"/>
              <a:ea typeface="Arial"/>
              <a:cs typeface="Arial"/>
              <a:sym typeface="Arial"/>
            </a:endParaRPr>
          </a:p>
          <a:p>
            <a:pPr indent="-285750" lvl="0" marL="285750" rtl="0" algn="l">
              <a:lnSpc>
                <a:spcPct val="115000"/>
              </a:lnSpc>
              <a:spcBef>
                <a:spcPts val="0"/>
              </a:spcBef>
              <a:spcAft>
                <a:spcPts val="0"/>
              </a:spcAft>
              <a:buSzPts val="1800"/>
              <a:buFont typeface="Arial"/>
              <a:buChar char="•"/>
            </a:pPr>
            <a:r>
              <a:rPr lang="es-ES" sz="1400">
                <a:solidFill>
                  <a:schemeClr val="dk2"/>
                </a:solidFill>
                <a:latin typeface="Arial"/>
                <a:ea typeface="Arial"/>
                <a:cs typeface="Arial"/>
                <a:sym typeface="Arial"/>
              </a:rPr>
              <a:t>Write a script with the </a:t>
            </a:r>
            <a:r>
              <a:rPr lang="es-ES" sz="1400">
                <a:solidFill>
                  <a:schemeClr val="dk2"/>
                </a:solidFill>
                <a:highlight>
                  <a:srgbClr val="C8BCC0"/>
                </a:highlight>
                <a:latin typeface="Arial"/>
                <a:ea typeface="Arial"/>
                <a:cs typeface="Arial"/>
                <a:sym typeface="Arial"/>
              </a:rPr>
              <a:t>main ideas.</a:t>
            </a:r>
            <a:endParaRPr sz="1400">
              <a:solidFill>
                <a:schemeClr val="dk2"/>
              </a:solidFill>
              <a:highlight>
                <a:srgbClr val="C8BCC0"/>
              </a:highlight>
              <a:latin typeface="Arial"/>
              <a:ea typeface="Arial"/>
              <a:cs typeface="Arial"/>
              <a:sym typeface="Arial"/>
            </a:endParaRPr>
          </a:p>
          <a:p>
            <a:pPr indent="-285750" lvl="0" marL="285750" rtl="0" algn="l">
              <a:lnSpc>
                <a:spcPct val="115000"/>
              </a:lnSpc>
              <a:spcBef>
                <a:spcPts val="0"/>
              </a:spcBef>
              <a:spcAft>
                <a:spcPts val="0"/>
              </a:spcAft>
              <a:buSzPts val="1800"/>
              <a:buFont typeface="Arial"/>
              <a:buChar char="•"/>
            </a:pPr>
            <a:r>
              <a:rPr lang="es-ES" sz="1400">
                <a:solidFill>
                  <a:schemeClr val="dk2"/>
                </a:solidFill>
                <a:latin typeface="Arial"/>
                <a:ea typeface="Arial"/>
                <a:cs typeface="Arial"/>
                <a:sym typeface="Arial"/>
              </a:rPr>
              <a:t>Choose an intuitive tool for the design.</a:t>
            </a:r>
            <a:endParaRPr sz="1400">
              <a:solidFill>
                <a:schemeClr val="dk2"/>
              </a:solidFill>
              <a:latin typeface="Arial"/>
              <a:ea typeface="Arial"/>
              <a:cs typeface="Arial"/>
              <a:sym typeface="Arial"/>
            </a:endParaRPr>
          </a:p>
          <a:p>
            <a:pPr indent="-285750" lvl="0" marL="285750" rtl="0" algn="l">
              <a:lnSpc>
                <a:spcPct val="115000"/>
              </a:lnSpc>
              <a:spcBef>
                <a:spcPts val="0"/>
              </a:spcBef>
              <a:spcAft>
                <a:spcPts val="0"/>
              </a:spcAft>
              <a:buSzPts val="1800"/>
              <a:buFont typeface="Arial"/>
              <a:buChar char="•"/>
            </a:pPr>
            <a:r>
              <a:rPr lang="es-ES" sz="1400">
                <a:solidFill>
                  <a:schemeClr val="dk2"/>
                </a:solidFill>
                <a:latin typeface="Arial"/>
                <a:ea typeface="Arial"/>
                <a:cs typeface="Arial"/>
                <a:sym typeface="Arial"/>
              </a:rPr>
              <a:t>Think about the </a:t>
            </a:r>
            <a:r>
              <a:rPr lang="es-ES" sz="1400">
                <a:solidFill>
                  <a:schemeClr val="dk2"/>
                </a:solidFill>
                <a:highlight>
                  <a:srgbClr val="C8BCC0"/>
                </a:highlight>
                <a:latin typeface="Arial"/>
                <a:ea typeface="Arial"/>
                <a:cs typeface="Arial"/>
                <a:sym typeface="Arial"/>
              </a:rPr>
              <a:t>aesthetic considerations</a:t>
            </a:r>
            <a:r>
              <a:rPr lang="es-ES" sz="1400">
                <a:solidFill>
                  <a:schemeClr val="dk2"/>
                </a:solidFill>
                <a:latin typeface="Arial"/>
                <a:ea typeface="Arial"/>
                <a:cs typeface="Arial"/>
                <a:sym typeface="Arial"/>
              </a:rPr>
              <a:t>: space, colour, fonts, space/text ratio, etc.</a:t>
            </a:r>
            <a:endParaRPr sz="1400">
              <a:solidFill>
                <a:schemeClr val="dk2"/>
              </a:solidFill>
              <a:latin typeface="Arial"/>
              <a:ea typeface="Arial"/>
              <a:cs typeface="Arial"/>
              <a:sym typeface="Arial"/>
            </a:endParaRPr>
          </a:p>
          <a:p>
            <a:pPr indent="-285750" lvl="0" marL="285750" rtl="0" algn="l">
              <a:lnSpc>
                <a:spcPct val="115000"/>
              </a:lnSpc>
              <a:spcBef>
                <a:spcPts val="0"/>
              </a:spcBef>
              <a:spcAft>
                <a:spcPts val="0"/>
              </a:spcAft>
              <a:buSzPts val="1800"/>
              <a:buFont typeface="Arial"/>
              <a:buChar char="•"/>
            </a:pPr>
            <a:r>
              <a:rPr lang="es-ES" sz="1400">
                <a:solidFill>
                  <a:schemeClr val="dk2"/>
                </a:solidFill>
                <a:latin typeface="Arial"/>
                <a:ea typeface="Arial"/>
                <a:cs typeface="Arial"/>
                <a:sym typeface="Arial"/>
              </a:rPr>
              <a:t>Look for examples to </a:t>
            </a:r>
            <a:r>
              <a:rPr lang="es-ES" sz="1400">
                <a:solidFill>
                  <a:schemeClr val="dk2"/>
                </a:solidFill>
                <a:highlight>
                  <a:srgbClr val="C8BCC0"/>
                </a:highlight>
                <a:latin typeface="Arial"/>
                <a:ea typeface="Arial"/>
                <a:cs typeface="Arial"/>
                <a:sym typeface="Arial"/>
              </a:rPr>
              <a:t>obtain ideas.</a:t>
            </a:r>
            <a:endParaRPr sz="1400">
              <a:solidFill>
                <a:schemeClr val="dk2"/>
              </a:solidFill>
              <a:highlight>
                <a:srgbClr val="C8BCC0"/>
              </a:highlight>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p:txBody>
      </p:sp>
      <p:sp>
        <p:nvSpPr>
          <p:cNvPr id="880" name="Google Shape;880;p41"/>
          <p:cNvSpPr txBox="1"/>
          <p:nvPr/>
        </p:nvSpPr>
        <p:spPr>
          <a:xfrm>
            <a:off x="540000" y="900113"/>
            <a:ext cx="8096100" cy="52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3200"/>
              <a:buFont typeface="Roboto"/>
              <a:buNone/>
            </a:pPr>
            <a:r>
              <a:rPr b="0" i="0" lang="es-ES" sz="2000" u="none" cap="none" strike="noStrike">
                <a:solidFill>
                  <a:srgbClr val="C00000"/>
                </a:solidFill>
                <a:latin typeface="Arial"/>
                <a:ea typeface="Arial"/>
                <a:cs typeface="Arial"/>
                <a:sym typeface="Arial"/>
              </a:rPr>
              <a:t>3. </a:t>
            </a:r>
            <a:r>
              <a:rPr b="0" i="1" lang="es-ES" sz="2000" u="none" cap="none" strike="noStrike">
                <a:solidFill>
                  <a:srgbClr val="C00000"/>
                </a:solidFill>
                <a:latin typeface="Arial"/>
                <a:ea typeface="Arial"/>
                <a:cs typeface="Arial"/>
                <a:sym typeface="Arial"/>
              </a:rPr>
              <a:t>Saving my territory…</a:t>
            </a:r>
            <a:r>
              <a:rPr b="0" i="0" lang="es-ES" sz="2000" u="none" cap="none" strike="noStrike">
                <a:solidFill>
                  <a:srgbClr val="C00000"/>
                </a:solidFill>
                <a:latin typeface="Arial"/>
                <a:ea typeface="Arial"/>
                <a:cs typeface="Arial"/>
                <a:sym typeface="Arial"/>
              </a:rPr>
              <a:t> Create your communication poster</a:t>
            </a:r>
            <a:endParaRPr b="0" i="0" sz="2000" u="none" cap="none" strike="noStrike">
              <a:solidFill>
                <a:srgbClr val="C00000"/>
              </a:solidFill>
              <a:latin typeface="Arial"/>
              <a:ea typeface="Arial"/>
              <a:cs typeface="Arial"/>
              <a:sym typeface="Arial"/>
            </a:endParaRPr>
          </a:p>
        </p:txBody>
      </p:sp>
      <p:sp>
        <p:nvSpPr>
          <p:cNvPr id="881" name="Google Shape;881;p41"/>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chemeClr val="dk2"/>
                </a:solidFill>
                <a:latin typeface="Arial"/>
                <a:ea typeface="Arial"/>
                <a:cs typeface="Arial"/>
                <a:sym typeface="Arial"/>
              </a:rPr>
              <a:t>Scientific communication</a:t>
            </a:r>
            <a:endParaRPr b="0" i="0" sz="1400" u="none" cap="none" strike="noStrike">
              <a:solidFill>
                <a:srgbClr val="000000"/>
              </a:solidFill>
              <a:latin typeface="Arial"/>
              <a:ea typeface="Arial"/>
              <a:cs typeface="Arial"/>
              <a:sym typeface="Arial"/>
            </a:endParaRPr>
          </a:p>
        </p:txBody>
      </p:sp>
      <p:sp>
        <p:nvSpPr>
          <p:cNvPr id="882" name="Google Shape;882;p41"/>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0" i="0" lang="es-ES" sz="1200" u="none" cap="none" strike="noStrike">
                <a:solidFill>
                  <a:srgbClr val="8D8D8D"/>
                </a:solidFill>
                <a:latin typeface="Arial"/>
                <a:ea typeface="Arial"/>
                <a:cs typeface="Arial"/>
                <a:sym typeface="Arial"/>
              </a:rPr>
              <a:t>Saving my territory </a:t>
            </a:r>
            <a:r>
              <a:rPr b="0" i="0" lang="es-ES" sz="1200" u="none" cap="none" strike="noStrike">
                <a:solidFill>
                  <a:srgbClr val="1D1D1B"/>
                </a:solidFill>
                <a:latin typeface="Arial"/>
                <a:ea typeface="Arial"/>
                <a:cs typeface="Arial"/>
                <a:sym typeface="Arial"/>
              </a:rPr>
              <a:t>- Research and the Scientific Method</a:t>
            </a:r>
            <a:endParaRPr b="0" i="0" sz="1200" u="none" cap="none" strike="noStrike">
              <a:solidFill>
                <a:srgbClr val="1D1D1B"/>
              </a:solidFill>
              <a:latin typeface="Arial"/>
              <a:ea typeface="Arial"/>
              <a:cs typeface="Arial"/>
              <a:sym typeface="Arial"/>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6" name="Shape 886"/>
        <p:cNvGrpSpPr/>
        <p:nvPr/>
      </p:nvGrpSpPr>
      <p:grpSpPr>
        <a:xfrm>
          <a:off x="0" y="0"/>
          <a:ext cx="0" cy="0"/>
          <a:chOff x="0" y="0"/>
          <a:chExt cx="0" cy="0"/>
        </a:xfrm>
      </p:grpSpPr>
      <p:sp>
        <p:nvSpPr>
          <p:cNvPr id="887" name="Google Shape;887;p42"/>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888" name="Google Shape;888;p42"/>
          <p:cNvSpPr txBox="1"/>
          <p:nvPr>
            <p:ph idx="4294967295" type="body"/>
          </p:nvPr>
        </p:nvSpPr>
        <p:spPr>
          <a:xfrm>
            <a:off x="539748" y="1481176"/>
            <a:ext cx="8096000" cy="3070187"/>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FECYT. 2022. </a:t>
            </a:r>
            <a:r>
              <a:rPr i="1" lang="es-ES" sz="1400">
                <a:solidFill>
                  <a:schemeClr val="dk2"/>
                </a:solidFill>
                <a:latin typeface="Arial"/>
                <a:ea typeface="Arial"/>
                <a:cs typeface="Arial"/>
                <a:sym typeface="Arial"/>
              </a:rPr>
              <a:t>Percepción Social de la Ciencia y la Tecnología en España 2022</a:t>
            </a:r>
            <a:r>
              <a:rPr lang="es-ES" sz="1400">
                <a:solidFill>
                  <a:schemeClr val="dk2"/>
                </a:solidFill>
                <a:latin typeface="Arial"/>
                <a:ea typeface="Arial"/>
                <a:cs typeface="Arial"/>
                <a:sym typeface="Arial"/>
              </a:rPr>
              <a:t>. </a:t>
            </a:r>
            <a:r>
              <a:rPr lang="es-ES" sz="1400" u="sng">
                <a:solidFill>
                  <a:schemeClr val="dk2"/>
                </a:solidFill>
                <a:latin typeface="Arial"/>
                <a:ea typeface="Arial"/>
                <a:cs typeface="Arial"/>
                <a:sym typeface="Arial"/>
                <a:hlinkClick r:id="rId3">
                  <a:extLst>
                    <a:ext uri="{A12FA001-AC4F-418D-AE19-62706E023703}">
                      <ahyp:hlinkClr val="tx"/>
                    </a:ext>
                  </a:extLst>
                </a:hlinkClick>
              </a:rPr>
              <a:t>https://www.fecyt.es/es/publicacion/percepcion-social-de-la-ciencia-y-la-tecnologia-en-espana-2022</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Hernando, M. C. (2006). Objetivos y funciones de la divulgación científica. </a:t>
            </a:r>
            <a:r>
              <a:rPr i="1" lang="es-ES" sz="1400">
                <a:solidFill>
                  <a:schemeClr val="dk2"/>
                </a:solidFill>
                <a:latin typeface="Arial"/>
                <a:ea typeface="Arial"/>
                <a:cs typeface="Arial"/>
                <a:sym typeface="Arial"/>
              </a:rPr>
              <a:t>Manual formativo de ACTA</a:t>
            </a:r>
            <a:r>
              <a:rPr lang="es-ES" sz="1400">
                <a:solidFill>
                  <a:schemeClr val="dk2"/>
                </a:solidFill>
                <a:latin typeface="Arial"/>
                <a:ea typeface="Arial"/>
                <a:cs typeface="Arial"/>
                <a:sym typeface="Arial"/>
              </a:rPr>
              <a:t>, (40), 99-106. chrome-extension://efaidnbmnnnibpcajpcglclefindmkaj/</a:t>
            </a:r>
            <a:r>
              <a:rPr lang="es-ES" sz="1400" u="sng">
                <a:solidFill>
                  <a:schemeClr val="dk2"/>
                </a:solidFill>
                <a:latin typeface="Arial"/>
                <a:ea typeface="Arial"/>
                <a:cs typeface="Arial"/>
                <a:sym typeface="Arial"/>
                <a:hlinkClick r:id="rId4">
                  <a:extLst>
                    <a:ext uri="{A12FA001-AC4F-418D-AE19-62706E023703}">
                      <ahyp:hlinkClr val="tx"/>
                    </a:ext>
                  </a:extLst>
                </a:hlinkClick>
              </a:rPr>
              <a:t>https://www.acta.es/medios/articulos/comunicacion_e_informacion/040099.pdf</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González, A. D. L., &amp; Martínez, Á. G. (2021). </a:t>
            </a:r>
            <a:r>
              <a:rPr i="1" lang="es-ES" sz="1400">
                <a:solidFill>
                  <a:schemeClr val="dk2"/>
                </a:solidFill>
                <a:latin typeface="Arial"/>
                <a:ea typeface="Arial"/>
                <a:cs typeface="Arial"/>
                <a:sym typeface="Arial"/>
              </a:rPr>
              <a:t>Ciencia y Periodismo: Una es de Marte y otra es de Venus</a:t>
            </a:r>
            <a:r>
              <a:rPr lang="es-ES" sz="1400">
                <a:solidFill>
                  <a:schemeClr val="dk2"/>
                </a:solidFill>
                <a:latin typeface="Arial"/>
                <a:ea typeface="Arial"/>
                <a:cs typeface="Arial"/>
                <a:sym typeface="Arial"/>
              </a:rPr>
              <a:t>. Universidad Miguel Hernández. </a:t>
            </a:r>
            <a:r>
              <a:rPr lang="es-ES" sz="1400" u="sng">
                <a:solidFill>
                  <a:schemeClr val="dk2"/>
                </a:solidFill>
                <a:latin typeface="Arial"/>
                <a:ea typeface="Arial"/>
                <a:cs typeface="Arial"/>
                <a:sym typeface="Arial"/>
                <a:hlinkClick r:id="rId5">
                  <a:extLst>
                    <a:ext uri="{A12FA001-AC4F-418D-AE19-62706E023703}">
                      <ahyp:hlinkClr val="tx"/>
                    </a:ext>
                  </a:extLst>
                </a:hlinkClick>
              </a:rPr>
              <a:t>https://editorial.umh.es/2021/03/05/ciencia-y-periodismo-una-es-de-marte-y-otra-es-de-venus/</a:t>
            </a:r>
            <a:r>
              <a:rPr lang="es-ES" sz="1400">
                <a:solidFill>
                  <a:schemeClr val="dk2"/>
                </a:solidFill>
                <a:latin typeface="Arial"/>
                <a:ea typeface="Arial"/>
                <a:cs typeface="Arial"/>
                <a:sym typeface="Arial"/>
              </a:rPr>
              <a:t> </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p:txBody>
      </p:sp>
      <p:sp>
        <p:nvSpPr>
          <p:cNvPr id="889" name="Google Shape;889;p42"/>
          <p:cNvSpPr txBox="1"/>
          <p:nvPr/>
        </p:nvSpPr>
        <p:spPr>
          <a:xfrm>
            <a:off x="540000" y="900113"/>
            <a:ext cx="8096000" cy="521699"/>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FFFFFF"/>
              </a:buClr>
              <a:buSzPts val="3200"/>
              <a:buFont typeface="Roboto"/>
              <a:buNone/>
            </a:pPr>
            <a:r>
              <a:rPr b="0" i="0" lang="es-ES" sz="2000" u="none" cap="none" strike="noStrike">
                <a:solidFill>
                  <a:srgbClr val="C00000"/>
                </a:solidFill>
                <a:latin typeface="Arial"/>
                <a:ea typeface="Arial"/>
                <a:cs typeface="Arial"/>
                <a:sym typeface="Arial"/>
              </a:rPr>
              <a:t>References</a:t>
            </a:r>
            <a:endParaRPr b="0" i="0" sz="2000" u="none" cap="none" strike="noStrike">
              <a:solidFill>
                <a:srgbClr val="C00000"/>
              </a:solidFill>
              <a:latin typeface="Arial"/>
              <a:ea typeface="Arial"/>
              <a:cs typeface="Arial"/>
              <a:sym typeface="Arial"/>
            </a:endParaRPr>
          </a:p>
        </p:txBody>
      </p:sp>
      <p:sp>
        <p:nvSpPr>
          <p:cNvPr id="890" name="Google Shape;890;p42"/>
          <p:cNvSpPr txBox="1"/>
          <p:nvPr/>
        </p:nvSpPr>
        <p:spPr>
          <a:xfrm>
            <a:off x="0" y="123824"/>
            <a:ext cx="9135900" cy="521699"/>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chemeClr val="dk2"/>
                </a:solidFill>
                <a:latin typeface="Arial"/>
                <a:ea typeface="Arial"/>
                <a:cs typeface="Arial"/>
                <a:sym typeface="Arial"/>
              </a:rPr>
              <a:t>Scientific communication</a:t>
            </a:r>
            <a:endParaRPr b="0" i="0" sz="1400" u="none" cap="none" strike="noStrike">
              <a:solidFill>
                <a:srgbClr val="000000"/>
              </a:solidFill>
              <a:latin typeface="Arial"/>
              <a:ea typeface="Arial"/>
              <a:cs typeface="Arial"/>
              <a:sym typeface="Arial"/>
            </a:endParaRPr>
          </a:p>
        </p:txBody>
      </p:sp>
      <p:sp>
        <p:nvSpPr>
          <p:cNvPr id="891" name="Google Shape;891;p42"/>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0" i="0" lang="es-ES" sz="1200" u="none" cap="none" strike="noStrike">
                <a:solidFill>
                  <a:srgbClr val="8D8D8D"/>
                </a:solidFill>
                <a:latin typeface="Arial"/>
                <a:ea typeface="Arial"/>
                <a:cs typeface="Arial"/>
                <a:sym typeface="Arial"/>
              </a:rPr>
              <a:t>Saving my territory </a:t>
            </a:r>
            <a:r>
              <a:rPr b="0" i="0" lang="es-ES" sz="1200" u="none" cap="none" strike="noStrike">
                <a:solidFill>
                  <a:srgbClr val="1D1D1B"/>
                </a:solidFill>
                <a:latin typeface="Arial"/>
                <a:ea typeface="Arial"/>
                <a:cs typeface="Arial"/>
                <a:sym typeface="Arial"/>
              </a:rPr>
              <a:t>- Research and the Scientific Method</a:t>
            </a:r>
            <a:endParaRPr b="0" i="0" sz="1200" u="none" cap="none" strike="noStrike">
              <a:solidFill>
                <a:srgbClr val="1D1D1B"/>
              </a:solidFill>
              <a:latin typeface="Arial"/>
              <a:ea typeface="Arial"/>
              <a:cs typeface="Arial"/>
              <a:sym typeface="Arial"/>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5" name="Shape 895"/>
        <p:cNvGrpSpPr/>
        <p:nvPr/>
      </p:nvGrpSpPr>
      <p:grpSpPr>
        <a:xfrm>
          <a:off x="0" y="0"/>
          <a:ext cx="0" cy="0"/>
          <a:chOff x="0" y="0"/>
          <a:chExt cx="0" cy="0"/>
        </a:xfrm>
      </p:grpSpPr>
      <p:sp>
        <p:nvSpPr>
          <p:cNvPr id="896" name="Google Shape;896;g344f0bf17d5_0_268"/>
          <p:cNvSpPr/>
          <p:nvPr/>
        </p:nvSpPr>
        <p:spPr>
          <a:xfrm>
            <a:off x="137269" y="202132"/>
            <a:ext cx="8791355" cy="3742636"/>
          </a:xfrm>
          <a:custGeom>
            <a:rect b="b" l="l" r="r" t="t"/>
            <a:pathLst>
              <a:path extrusionOk="0" h="3742636" w="8791355">
                <a:moveTo>
                  <a:pt x="65216" y="107328"/>
                </a:moveTo>
                <a:cubicBezTo>
                  <a:pt x="162986" y="-123159"/>
                  <a:pt x="8312711" y="77210"/>
                  <a:pt x="8722594" y="107328"/>
                </a:cubicBezTo>
                <a:cubicBezTo>
                  <a:pt x="9027966" y="500091"/>
                  <a:pt x="8572022" y="2503648"/>
                  <a:pt x="8722594" y="3691077"/>
                </a:cubicBezTo>
                <a:cubicBezTo>
                  <a:pt x="5727941" y="3842088"/>
                  <a:pt x="1852139" y="3849948"/>
                  <a:pt x="139623" y="3703666"/>
                </a:cubicBezTo>
                <a:cubicBezTo>
                  <a:pt x="-51616" y="2404452"/>
                  <a:pt x="-12329" y="1421005"/>
                  <a:pt x="65216" y="107328"/>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897" name="Google Shape;897;g344f0bf17d5_0_268"/>
          <p:cNvSpPr txBox="1"/>
          <p:nvPr/>
        </p:nvSpPr>
        <p:spPr>
          <a:xfrm>
            <a:off x="1303587" y="1417488"/>
            <a:ext cx="6502800" cy="2401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424242"/>
              </a:buClr>
              <a:buSzPts val="1200"/>
              <a:buFont typeface="Arial"/>
              <a:buNone/>
            </a:pPr>
            <a:r>
              <a:rPr b="1" i="0" lang="es-ES" sz="1200" u="sng" cap="none" strike="noStrike">
                <a:solidFill>
                  <a:srgbClr val="424242"/>
                </a:solidFill>
                <a:latin typeface="Arial"/>
                <a:ea typeface="Arial"/>
                <a:cs typeface="Arial"/>
                <a:sym typeface="Arial"/>
                <a:hlinkClick r:id="rId3">
                  <a:extLst>
                    <a:ext uri="{A12FA001-AC4F-418D-AE19-62706E023703}">
                      <ahyp:hlinkClr val="tx"/>
                    </a:ext>
                  </a:extLst>
                </a:hlinkClick>
              </a:rPr>
              <a:t>Saving my territory with the UMH. Intellectual enrichment programme</a:t>
            </a:r>
            <a:r>
              <a:rPr b="1" i="0" lang="es-ES" sz="1200" u="none" cap="none" strike="noStrike">
                <a:solidFill>
                  <a:srgbClr val="424242"/>
                </a:solidFill>
                <a:latin typeface="Arial"/>
                <a:ea typeface="Arial"/>
                <a:cs typeface="Arial"/>
                <a:sym typeface="Arial"/>
              </a:rPr>
              <a:t> © 2025 by IILP-UMH is licensed under CC BY-NC-ND 4.0. To view a copy of this license, visit </a:t>
            </a:r>
            <a:r>
              <a:rPr b="1" i="0" lang="es-ES" sz="1200" u="sng" cap="none" strike="noStrike">
                <a:solidFill>
                  <a:srgbClr val="424242"/>
                </a:solidFill>
                <a:latin typeface="Arial"/>
                <a:ea typeface="Arial"/>
                <a:cs typeface="Arial"/>
                <a:sym typeface="Arial"/>
                <a:hlinkClick r:id="rId4">
                  <a:extLst>
                    <a:ext uri="{A12FA001-AC4F-418D-AE19-62706E023703}">
                      <ahyp:hlinkClr val="tx"/>
                    </a:ext>
                  </a:extLst>
                </a:hlinkClick>
              </a:rPr>
              <a:t>https://creativecommons.org/licenses/by-nc-nd/4.0/</a:t>
            </a:r>
            <a:endParaRPr b="1" i="0" sz="1200" u="none" cap="none" strike="noStrike">
              <a:solidFill>
                <a:srgbClr val="42424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rgbClr val="42424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rgbClr val="42424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t/>
            </a:r>
            <a:endParaRPr b="1" i="0" sz="1200" u="none" cap="none" strike="noStrike">
              <a:solidFill>
                <a:srgbClr val="424242"/>
              </a:solidFill>
              <a:latin typeface="Arial"/>
              <a:ea typeface="Arial"/>
              <a:cs typeface="Arial"/>
              <a:sym typeface="Arial"/>
            </a:endParaRPr>
          </a:p>
          <a:p>
            <a:pPr indent="0" lvl="0" marL="0" marR="0" rtl="0" algn="l">
              <a:lnSpc>
                <a:spcPct val="100000"/>
              </a:lnSpc>
              <a:spcBef>
                <a:spcPts val="0"/>
              </a:spcBef>
              <a:spcAft>
                <a:spcPts val="0"/>
              </a:spcAft>
              <a:buClr>
                <a:srgbClr val="424242"/>
              </a:buClr>
              <a:buSzPts val="1200"/>
              <a:buFont typeface="Arial"/>
              <a:buNone/>
            </a:pPr>
            <a:r>
              <a:rPr b="1" i="0" lang="es-ES" sz="1200" u="none" cap="none" strike="noStrike">
                <a:solidFill>
                  <a:srgbClr val="424242"/>
                </a:solidFill>
                <a:latin typeface="Arial"/>
                <a:ea typeface="Arial"/>
                <a:cs typeface="Arial"/>
                <a:sym typeface="Arial"/>
              </a:rPr>
              <a:t>Please use the following reference when citing this work:</a:t>
            </a:r>
            <a:endParaRPr b="1" i="0" sz="1200" u="none" cap="none" strike="noStrike">
              <a:solidFill>
                <a:srgbClr val="42424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t/>
            </a:r>
            <a:endParaRPr b="1" i="0" sz="1200" u="none" cap="none" strike="noStrike">
              <a:solidFill>
                <a:srgbClr val="424242"/>
              </a:solidFill>
              <a:latin typeface="Arial"/>
              <a:ea typeface="Arial"/>
              <a:cs typeface="Arial"/>
              <a:sym typeface="Arial"/>
            </a:endParaRPr>
          </a:p>
          <a:p>
            <a:pPr indent="0" lvl="0" marL="0" marR="0" rtl="0" algn="l">
              <a:lnSpc>
                <a:spcPct val="100000"/>
              </a:lnSpc>
              <a:spcBef>
                <a:spcPts val="0"/>
              </a:spcBef>
              <a:spcAft>
                <a:spcPts val="0"/>
              </a:spcAft>
              <a:buClr>
                <a:srgbClr val="424242"/>
              </a:buClr>
              <a:buSzPts val="1200"/>
              <a:buFont typeface="Arial"/>
              <a:buNone/>
            </a:pPr>
            <a:r>
              <a:rPr b="1" i="0" lang="es-ES" sz="1200" u="none" cap="none" strike="noStrike">
                <a:solidFill>
                  <a:srgbClr val="424242"/>
                </a:solidFill>
                <a:latin typeface="Arial"/>
                <a:ea typeface="Arial"/>
                <a:cs typeface="Arial"/>
                <a:sym typeface="Arial"/>
              </a:rPr>
              <a:t>Name(s) and surname(s) of the signatory/ies to this document (2025). Document title. </a:t>
            </a:r>
            <a:r>
              <a:rPr b="1" i="1" lang="es-ES" sz="1200" u="none" cap="none" strike="noStrike">
                <a:solidFill>
                  <a:srgbClr val="424242"/>
                </a:solidFill>
                <a:latin typeface="Arial"/>
                <a:ea typeface="Arial"/>
                <a:cs typeface="Arial"/>
                <a:sym typeface="Arial"/>
              </a:rPr>
              <a:t>Saving My Territory</a:t>
            </a:r>
            <a:r>
              <a:rPr b="1" i="0" lang="es-ES" sz="1200" u="none" cap="none" strike="noStrike">
                <a:solidFill>
                  <a:srgbClr val="424242"/>
                </a:solidFill>
                <a:latin typeface="Arial"/>
                <a:ea typeface="Arial"/>
                <a:cs typeface="Arial"/>
                <a:sym typeface="Arial"/>
              </a:rPr>
              <a:t> Intellectual Enrichment Programme. Miguel Hernández University of Elche. Available at https://salvandomiterritorio.umh.es/</a:t>
            </a:r>
            <a:endParaRPr b="1" i="0" sz="1200" u="none" cap="none" strike="noStrike">
              <a:solidFill>
                <a:srgbClr val="424242"/>
              </a:solidFill>
              <a:latin typeface="Arial"/>
              <a:ea typeface="Arial"/>
              <a:cs typeface="Arial"/>
              <a:sym typeface="Arial"/>
            </a:endParaRPr>
          </a:p>
          <a:p>
            <a:pPr indent="0" lvl="0" marL="0" marR="0" rtl="0" algn="l">
              <a:lnSpc>
                <a:spcPct val="100000"/>
              </a:lnSpc>
              <a:spcBef>
                <a:spcPts val="0"/>
              </a:spcBef>
              <a:spcAft>
                <a:spcPts val="0"/>
              </a:spcAft>
              <a:buClr>
                <a:srgbClr val="424242"/>
              </a:buClr>
              <a:buSzPts val="1200"/>
              <a:buFont typeface="Arial"/>
              <a:buNone/>
            </a:pPr>
            <a:r>
              <a:t/>
            </a:r>
            <a:endParaRPr b="1" i="0" sz="1200" u="none" cap="none" strike="noStrike">
              <a:solidFill>
                <a:srgbClr val="424242"/>
              </a:solidFill>
              <a:latin typeface="Arial"/>
              <a:ea typeface="Arial"/>
              <a:cs typeface="Arial"/>
              <a:sym typeface="Arial"/>
            </a:endParaRPr>
          </a:p>
        </p:txBody>
      </p:sp>
      <p:grpSp>
        <p:nvGrpSpPr>
          <p:cNvPr id="898" name="Google Shape;898;g344f0bf17d5_0_268"/>
          <p:cNvGrpSpPr/>
          <p:nvPr/>
        </p:nvGrpSpPr>
        <p:grpSpPr>
          <a:xfrm>
            <a:off x="1560797" y="4169916"/>
            <a:ext cx="6335656" cy="594167"/>
            <a:chOff x="1280599" y="4169916"/>
            <a:chExt cx="6335656" cy="594167"/>
          </a:xfrm>
        </p:grpSpPr>
        <p:grpSp>
          <p:nvGrpSpPr>
            <p:cNvPr id="899" name="Google Shape;899;g344f0bf17d5_0_268"/>
            <p:cNvGrpSpPr/>
            <p:nvPr/>
          </p:nvGrpSpPr>
          <p:grpSpPr>
            <a:xfrm>
              <a:off x="6337375" y="4169916"/>
              <a:ext cx="1278880" cy="594167"/>
              <a:chOff x="-2844824" y="2492896"/>
              <a:chExt cx="3200400" cy="1486904"/>
            </a:xfrm>
          </p:grpSpPr>
          <p:pic>
            <p:nvPicPr>
              <p:cNvPr descr="PRIMERA-ARTICULACION-COLOR-CMYK_ok.jpg" id="900" name="Google Shape;900;g344f0bf17d5_0_268"/>
              <p:cNvPicPr preferRelativeResize="0"/>
              <p:nvPr/>
            </p:nvPicPr>
            <p:blipFill rotWithShape="1">
              <a:blip r:embed="rId5">
                <a:alphaModFix/>
              </a:blip>
              <a:srcRect b="0" l="0" r="0" t="0"/>
              <a:stretch/>
            </p:blipFill>
            <p:spPr>
              <a:xfrm>
                <a:off x="-2772816" y="2492896"/>
                <a:ext cx="3024338" cy="1240278"/>
              </a:xfrm>
              <a:prstGeom prst="rect">
                <a:avLst/>
              </a:prstGeom>
              <a:noFill/>
              <a:ln>
                <a:noFill/>
              </a:ln>
            </p:spPr>
          </p:pic>
          <p:sp>
            <p:nvSpPr>
              <p:cNvPr id="901" name="Google Shape;901;g344f0bf17d5_0_268"/>
              <p:cNvSpPr txBox="1"/>
              <p:nvPr/>
            </p:nvSpPr>
            <p:spPr>
              <a:xfrm>
                <a:off x="-2844824" y="3429000"/>
                <a:ext cx="3200400" cy="550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600"/>
                  <a:buFont typeface="Arial"/>
                  <a:buNone/>
                </a:pPr>
                <a:r>
                  <a:rPr b="0" i="0" lang="es-ES" sz="600" u="none" cap="none" strike="noStrike">
                    <a:solidFill>
                      <a:srgbClr val="000000"/>
                    </a:solidFill>
                    <a:latin typeface="Calibri"/>
                    <a:ea typeface="Calibri"/>
                    <a:cs typeface="Calibri"/>
                    <a:sym typeface="Calibri"/>
                  </a:rPr>
                  <a:t>Vicerrectorado de Estudiantes </a:t>
                </a:r>
                <a:br>
                  <a:rPr b="0" i="0" lang="es-ES" sz="600" u="none" cap="none" strike="noStrike">
                    <a:solidFill>
                      <a:srgbClr val="000000"/>
                    </a:solidFill>
                    <a:latin typeface="Calibri"/>
                    <a:ea typeface="Calibri"/>
                    <a:cs typeface="Calibri"/>
                    <a:sym typeface="Calibri"/>
                  </a:rPr>
                </a:br>
                <a:r>
                  <a:rPr b="0" i="0" lang="es-ES" sz="600" u="none" cap="none" strike="noStrike">
                    <a:solidFill>
                      <a:srgbClr val="000000"/>
                    </a:solidFill>
                    <a:latin typeface="Calibri"/>
                    <a:ea typeface="Calibri"/>
                    <a:cs typeface="Calibri"/>
                    <a:sym typeface="Calibri"/>
                  </a:rPr>
                  <a:t>y Coordinación</a:t>
                </a:r>
                <a:endParaRPr b="0" i="0" sz="600" u="none" cap="none" strike="noStrike">
                  <a:solidFill>
                    <a:srgbClr val="888888"/>
                  </a:solidFill>
                  <a:latin typeface="Calibri"/>
                  <a:ea typeface="Calibri"/>
                  <a:cs typeface="Calibri"/>
                  <a:sym typeface="Calibri"/>
                </a:endParaRPr>
              </a:p>
            </p:txBody>
          </p:sp>
        </p:grpSp>
        <p:pic>
          <p:nvPicPr>
            <p:cNvPr descr="iilp" id="902" name="Google Shape;902;g344f0bf17d5_0_268"/>
            <p:cNvPicPr preferRelativeResize="0"/>
            <p:nvPr/>
          </p:nvPicPr>
          <p:blipFill rotWithShape="1">
            <a:blip r:embed="rId6">
              <a:alphaModFix/>
            </a:blip>
            <a:srcRect b="0" l="0" r="0" t="0"/>
            <a:stretch/>
          </p:blipFill>
          <p:spPr>
            <a:xfrm>
              <a:off x="3856233" y="4277736"/>
              <a:ext cx="2148257" cy="378526"/>
            </a:xfrm>
            <a:prstGeom prst="rect">
              <a:avLst/>
            </a:prstGeom>
            <a:noFill/>
            <a:ln>
              <a:noFill/>
            </a:ln>
          </p:spPr>
        </p:pic>
        <p:pic>
          <p:nvPicPr>
            <p:cNvPr id="903" name="Google Shape;903;g344f0bf17d5_0_268"/>
            <p:cNvPicPr preferRelativeResize="0"/>
            <p:nvPr/>
          </p:nvPicPr>
          <p:blipFill rotWithShape="1">
            <a:blip r:embed="rId7">
              <a:alphaModFix/>
            </a:blip>
            <a:srcRect b="0" l="0" r="0" t="0"/>
            <a:stretch/>
          </p:blipFill>
          <p:spPr>
            <a:xfrm>
              <a:off x="1280599" y="4273412"/>
              <a:ext cx="2242750" cy="387175"/>
            </a:xfrm>
            <a:prstGeom prst="rect">
              <a:avLst/>
            </a:prstGeom>
            <a:noFill/>
            <a:ln>
              <a:noFill/>
            </a:ln>
          </p:spPr>
        </p:pic>
      </p:grpSp>
      <p:sp>
        <p:nvSpPr>
          <p:cNvPr id="904" name="Google Shape;904;g344f0bf17d5_0_268"/>
          <p:cNvSpPr/>
          <p:nvPr/>
        </p:nvSpPr>
        <p:spPr>
          <a:xfrm>
            <a:off x="0" y="0"/>
            <a:ext cx="9144000" cy="4572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Dibujo con letras blancas&#10;&#10;El contenido generado por IA puede ser incorrecto." id="905" name="Google Shape;905;g344f0bf17d5_0_268"/>
          <p:cNvPicPr preferRelativeResize="0"/>
          <p:nvPr/>
        </p:nvPicPr>
        <p:blipFill rotWithShape="1">
          <a:blip r:embed="rId8">
            <a:alphaModFix/>
          </a:blip>
          <a:srcRect b="0" l="0" r="0" t="0"/>
          <a:stretch/>
        </p:blipFill>
        <p:spPr>
          <a:xfrm>
            <a:off x="4090193" y="990600"/>
            <a:ext cx="963613" cy="334963"/>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09" name="Shape 909"/>
        <p:cNvGrpSpPr/>
        <p:nvPr/>
      </p:nvGrpSpPr>
      <p:grpSpPr>
        <a:xfrm>
          <a:off x="0" y="0"/>
          <a:ext cx="0" cy="0"/>
          <a:chOff x="0" y="0"/>
          <a:chExt cx="0" cy="0"/>
        </a:xfrm>
      </p:grpSpPr>
      <p:sp>
        <p:nvSpPr>
          <p:cNvPr id="910" name="Google Shape;910;p44"/>
          <p:cNvSpPr/>
          <p:nvPr/>
        </p:nvSpPr>
        <p:spPr>
          <a:xfrm>
            <a:off x="137269" y="202132"/>
            <a:ext cx="8791355" cy="3742636"/>
          </a:xfrm>
          <a:custGeom>
            <a:rect b="b" l="l" r="r" t="t"/>
            <a:pathLst>
              <a:path extrusionOk="0" h="3742636" w="8791355">
                <a:moveTo>
                  <a:pt x="65216" y="107328"/>
                </a:moveTo>
                <a:cubicBezTo>
                  <a:pt x="162986" y="-123159"/>
                  <a:pt x="8312711" y="77210"/>
                  <a:pt x="8722594" y="107328"/>
                </a:cubicBezTo>
                <a:cubicBezTo>
                  <a:pt x="9027966" y="500091"/>
                  <a:pt x="8572022" y="2503648"/>
                  <a:pt x="8722594" y="3691077"/>
                </a:cubicBezTo>
                <a:cubicBezTo>
                  <a:pt x="5727941" y="3842088"/>
                  <a:pt x="1852139" y="3849948"/>
                  <a:pt x="139623" y="3703666"/>
                </a:cubicBezTo>
                <a:cubicBezTo>
                  <a:pt x="-51616" y="2404452"/>
                  <a:pt x="-12329" y="1421005"/>
                  <a:pt x="65216" y="107328"/>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911" name="Google Shape;911;p44"/>
          <p:cNvSpPr txBox="1"/>
          <p:nvPr/>
        </p:nvSpPr>
        <p:spPr>
          <a:xfrm>
            <a:off x="539750" y="900114"/>
            <a:ext cx="8096250" cy="1503469"/>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0" i="0" lang="es-ES" sz="3000" u="none" cap="none" strike="noStrike">
                <a:solidFill>
                  <a:srgbClr val="C00000"/>
                </a:solidFill>
                <a:latin typeface="Arial"/>
                <a:ea typeface="Arial"/>
                <a:cs typeface="Arial"/>
                <a:sym typeface="Arial"/>
              </a:rPr>
              <a:t>Scientific Communication Workshop</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1800"/>
              </a:spcBef>
              <a:spcAft>
                <a:spcPts val="0"/>
              </a:spcAft>
              <a:buClr>
                <a:srgbClr val="000000"/>
              </a:buClr>
              <a:buSzPts val="4000"/>
              <a:buFont typeface="Arial"/>
              <a:buNone/>
            </a:pPr>
            <a:r>
              <a:rPr b="0" i="0" lang="es-ES" sz="4000" u="none" cap="none" strike="noStrike">
                <a:solidFill>
                  <a:schemeClr val="dk2"/>
                </a:solidFill>
                <a:latin typeface="Arial"/>
                <a:ea typeface="Arial"/>
                <a:cs typeface="Arial"/>
                <a:sym typeface="Arial"/>
              </a:rPr>
              <a:t>Thank you</a:t>
            </a:r>
            <a:endParaRPr b="0" i="0" sz="3000" u="none" cap="none" strike="noStrike">
              <a:solidFill>
                <a:srgbClr val="C00000"/>
              </a:solidFill>
              <a:latin typeface="Bebas Neue"/>
              <a:ea typeface="Bebas Neue"/>
              <a:cs typeface="Bebas Neue"/>
              <a:sym typeface="Bebas Neue"/>
            </a:endParaRPr>
          </a:p>
        </p:txBody>
      </p:sp>
      <p:grpSp>
        <p:nvGrpSpPr>
          <p:cNvPr id="912" name="Google Shape;912;p44"/>
          <p:cNvGrpSpPr/>
          <p:nvPr/>
        </p:nvGrpSpPr>
        <p:grpSpPr>
          <a:xfrm>
            <a:off x="1560797" y="4169916"/>
            <a:ext cx="6335656" cy="594167"/>
            <a:chOff x="1280599" y="4169916"/>
            <a:chExt cx="6335656" cy="594167"/>
          </a:xfrm>
        </p:grpSpPr>
        <p:grpSp>
          <p:nvGrpSpPr>
            <p:cNvPr id="913" name="Google Shape;913;p44"/>
            <p:cNvGrpSpPr/>
            <p:nvPr/>
          </p:nvGrpSpPr>
          <p:grpSpPr>
            <a:xfrm>
              <a:off x="6337375" y="4169916"/>
              <a:ext cx="1278880" cy="594167"/>
              <a:chOff x="-2844824" y="2492896"/>
              <a:chExt cx="3200400" cy="1486904"/>
            </a:xfrm>
          </p:grpSpPr>
          <p:pic>
            <p:nvPicPr>
              <p:cNvPr descr="PRIMERA-ARTICULACION-COLOR-CMYK_ok.jpg" id="914" name="Google Shape;914;p44"/>
              <p:cNvPicPr preferRelativeResize="0"/>
              <p:nvPr/>
            </p:nvPicPr>
            <p:blipFill rotWithShape="1">
              <a:blip r:embed="rId3">
                <a:alphaModFix/>
              </a:blip>
              <a:srcRect b="0" l="0" r="0" t="0"/>
              <a:stretch/>
            </p:blipFill>
            <p:spPr>
              <a:xfrm>
                <a:off x="-2772816" y="2492896"/>
                <a:ext cx="3024338" cy="1240278"/>
              </a:xfrm>
              <a:prstGeom prst="rect">
                <a:avLst/>
              </a:prstGeom>
              <a:noFill/>
              <a:ln>
                <a:noFill/>
              </a:ln>
            </p:spPr>
          </p:pic>
          <p:sp>
            <p:nvSpPr>
              <p:cNvPr id="915" name="Google Shape;915;p44"/>
              <p:cNvSpPr txBox="1"/>
              <p:nvPr/>
            </p:nvSpPr>
            <p:spPr>
              <a:xfrm>
                <a:off x="-2844824" y="3429000"/>
                <a:ext cx="3200400" cy="550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600"/>
                  <a:buFont typeface="Arial"/>
                  <a:buNone/>
                </a:pPr>
                <a:r>
                  <a:rPr b="0" i="0" lang="es-ES" sz="600" u="none" cap="none" strike="noStrike">
                    <a:solidFill>
                      <a:srgbClr val="000000"/>
                    </a:solidFill>
                    <a:latin typeface="Calibri"/>
                    <a:ea typeface="Calibri"/>
                    <a:cs typeface="Calibri"/>
                    <a:sym typeface="Calibri"/>
                  </a:rPr>
                  <a:t>Vicerrectorado de Estudiantes </a:t>
                </a:r>
                <a:br>
                  <a:rPr b="0" i="0" lang="es-ES" sz="600" u="none" cap="none" strike="noStrike">
                    <a:solidFill>
                      <a:srgbClr val="000000"/>
                    </a:solidFill>
                    <a:latin typeface="Calibri"/>
                    <a:ea typeface="Calibri"/>
                    <a:cs typeface="Calibri"/>
                    <a:sym typeface="Calibri"/>
                  </a:rPr>
                </a:br>
                <a:r>
                  <a:rPr b="0" i="0" lang="es-ES" sz="600" u="none" cap="none" strike="noStrike">
                    <a:solidFill>
                      <a:srgbClr val="000000"/>
                    </a:solidFill>
                    <a:latin typeface="Calibri"/>
                    <a:ea typeface="Calibri"/>
                    <a:cs typeface="Calibri"/>
                    <a:sym typeface="Calibri"/>
                  </a:rPr>
                  <a:t>y Coordinación</a:t>
                </a:r>
                <a:endParaRPr b="0" i="0" sz="600" u="none" cap="none" strike="noStrike">
                  <a:solidFill>
                    <a:srgbClr val="888888"/>
                  </a:solidFill>
                  <a:latin typeface="Calibri"/>
                  <a:ea typeface="Calibri"/>
                  <a:cs typeface="Calibri"/>
                  <a:sym typeface="Calibri"/>
                </a:endParaRPr>
              </a:p>
            </p:txBody>
          </p:sp>
        </p:grpSp>
        <p:pic>
          <p:nvPicPr>
            <p:cNvPr descr="iilp" id="916" name="Google Shape;916;p44"/>
            <p:cNvPicPr preferRelativeResize="0"/>
            <p:nvPr/>
          </p:nvPicPr>
          <p:blipFill rotWithShape="1">
            <a:blip r:embed="rId4">
              <a:alphaModFix/>
            </a:blip>
            <a:srcRect b="0" l="0" r="0" t="0"/>
            <a:stretch/>
          </p:blipFill>
          <p:spPr>
            <a:xfrm>
              <a:off x="3856233" y="4277736"/>
              <a:ext cx="2148257" cy="378526"/>
            </a:xfrm>
            <a:prstGeom prst="rect">
              <a:avLst/>
            </a:prstGeom>
            <a:noFill/>
            <a:ln>
              <a:noFill/>
            </a:ln>
          </p:spPr>
        </p:pic>
        <p:pic>
          <p:nvPicPr>
            <p:cNvPr id="917" name="Google Shape;917;p44"/>
            <p:cNvPicPr preferRelativeResize="0"/>
            <p:nvPr/>
          </p:nvPicPr>
          <p:blipFill rotWithShape="1">
            <a:blip r:embed="rId5">
              <a:alphaModFix/>
            </a:blip>
            <a:srcRect b="0" l="0" r="0" t="0"/>
            <a:stretch/>
          </p:blipFill>
          <p:spPr>
            <a:xfrm>
              <a:off x="1280599" y="4273412"/>
              <a:ext cx="2242750" cy="387175"/>
            </a:xfrm>
            <a:prstGeom prst="rect">
              <a:avLst/>
            </a:prstGeom>
            <a:noFill/>
            <a:ln>
              <a:noFill/>
            </a:ln>
          </p:spPr>
        </p:pic>
      </p:grpSp>
      <p:sp>
        <p:nvSpPr>
          <p:cNvPr id="918" name="Google Shape;918;p44"/>
          <p:cNvSpPr txBox="1"/>
          <p:nvPr/>
        </p:nvSpPr>
        <p:spPr>
          <a:xfrm>
            <a:off x="539750" y="2454616"/>
            <a:ext cx="8096250" cy="553968"/>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s-ES" sz="1200" u="none" cap="none" strike="noStrike">
                <a:solidFill>
                  <a:srgbClr val="424242"/>
                </a:solidFill>
                <a:latin typeface="Arial"/>
                <a:ea typeface="Arial"/>
                <a:cs typeface="Arial"/>
                <a:sym typeface="Arial"/>
              </a:rPr>
              <a:t>Alicia de Lara González</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600"/>
              <a:buFont typeface="Arial"/>
              <a:buNone/>
            </a:pPr>
            <a:r>
              <a:rPr b="0" i="0" lang="es-ES" sz="1200" u="sng" cap="none" strike="noStrike">
                <a:solidFill>
                  <a:srgbClr val="424242"/>
                </a:solidFill>
                <a:latin typeface="Arial"/>
                <a:ea typeface="Arial"/>
                <a:cs typeface="Arial"/>
                <a:sym typeface="Arial"/>
                <a:hlinkClick r:id="rId6">
                  <a:extLst>
                    <a:ext uri="{A12FA001-AC4F-418D-AE19-62706E023703}">
                      <ahyp:hlinkClr val="tx"/>
                    </a:ext>
                  </a:extLst>
                </a:hlinkClick>
              </a:rPr>
              <a:t>a.lara@umh.es</a:t>
            </a:r>
            <a:r>
              <a:rPr b="0" i="0" lang="es-ES" sz="1200" u="none" cap="none" strike="noStrike">
                <a:solidFill>
                  <a:srgbClr val="424242"/>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34" name="Shape 234"/>
        <p:cNvGrpSpPr/>
        <p:nvPr/>
      </p:nvGrpSpPr>
      <p:grpSpPr>
        <a:xfrm>
          <a:off x="0" y="0"/>
          <a:ext cx="0" cy="0"/>
          <a:chOff x="0" y="0"/>
          <a:chExt cx="0" cy="0"/>
        </a:xfrm>
      </p:grpSpPr>
      <p:sp>
        <p:nvSpPr>
          <p:cNvPr id="235" name="Google Shape;235;p5"/>
          <p:cNvSpPr/>
          <p:nvPr/>
        </p:nvSpPr>
        <p:spPr>
          <a:xfrm rot="10800000">
            <a:off x="4878124" y="4216795"/>
            <a:ext cx="3726125" cy="325897"/>
          </a:xfrm>
          <a:custGeom>
            <a:rect b="b" l="l" r="r" t="t"/>
            <a:pathLst>
              <a:path extrusionOk="0" h="977489" w="7095441">
                <a:moveTo>
                  <a:pt x="3274727" y="6736"/>
                </a:moveTo>
                <a:cubicBezTo>
                  <a:pt x="2346412" y="-23744"/>
                  <a:pt x="1362438" y="52456"/>
                  <a:pt x="845603" y="169738"/>
                </a:cubicBezTo>
                <a:cubicBezTo>
                  <a:pt x="328768" y="287020"/>
                  <a:pt x="-314625" y="575917"/>
                  <a:pt x="173718" y="710426"/>
                </a:cubicBezTo>
                <a:cubicBezTo>
                  <a:pt x="662061" y="844936"/>
                  <a:pt x="2656513" y="988722"/>
                  <a:pt x="3775659" y="976795"/>
                </a:cubicBezTo>
                <a:cubicBezTo>
                  <a:pt x="4695360" y="930413"/>
                  <a:pt x="6448623" y="742895"/>
                  <a:pt x="6888595" y="638865"/>
                </a:cubicBezTo>
                <a:cubicBezTo>
                  <a:pt x="7328567" y="534836"/>
                  <a:pt x="7017803" y="457973"/>
                  <a:pt x="6415492" y="352618"/>
                </a:cubicBezTo>
                <a:cubicBezTo>
                  <a:pt x="5813181" y="247263"/>
                  <a:pt x="4203042" y="37216"/>
                  <a:pt x="3274727" y="6736"/>
                </a:cubicBezTo>
                <a:close/>
              </a:path>
            </a:pathLst>
          </a:custGeom>
          <a:solidFill>
            <a:srgbClr val="CBBFC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36" name="Google Shape;236;p5"/>
          <p:cNvSpPr txBox="1"/>
          <p:nvPr/>
        </p:nvSpPr>
        <p:spPr>
          <a:xfrm>
            <a:off x="539750" y="900113"/>
            <a:ext cx="8096250" cy="365125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C00000"/>
              </a:solidFill>
              <a:latin typeface="Arial"/>
              <a:ea typeface="Arial"/>
              <a:cs typeface="Arial"/>
              <a:sym typeface="Arial"/>
            </a:endParaRPr>
          </a:p>
          <a:p>
            <a:pPr indent="0" lvl="0" marL="0" marR="0" rtl="0" algn="ctr">
              <a:lnSpc>
                <a:spcPct val="100000"/>
              </a:lnSpc>
              <a:spcBef>
                <a:spcPts val="1200"/>
              </a:spcBef>
              <a:spcAft>
                <a:spcPts val="0"/>
              </a:spcAft>
              <a:buClr>
                <a:srgbClr val="000000"/>
              </a:buClr>
              <a:buSzPts val="3000"/>
              <a:buFont typeface="Arial"/>
              <a:buNone/>
            </a:pPr>
            <a:r>
              <a:rPr b="0" i="0" lang="es-ES" sz="3000" u="none" cap="none" strike="noStrike">
                <a:solidFill>
                  <a:srgbClr val="C00000"/>
                </a:solidFill>
                <a:latin typeface="Arial"/>
                <a:ea typeface="Arial"/>
                <a:cs typeface="Arial"/>
                <a:sym typeface="Arial"/>
              </a:rPr>
              <a:t>Scientific communication</a:t>
            </a:r>
            <a:endParaRPr b="0" i="0" sz="1400" u="none" cap="none" strike="noStrike">
              <a:solidFill>
                <a:srgbClr val="000000"/>
              </a:solidFill>
              <a:latin typeface="Arial"/>
              <a:ea typeface="Arial"/>
              <a:cs typeface="Arial"/>
              <a:sym typeface="Arial"/>
            </a:endParaRPr>
          </a:p>
          <a:p>
            <a:pPr indent="0" lvl="1" marL="808038" marR="0" rtl="0" algn="l">
              <a:lnSpc>
                <a:spcPct val="100000"/>
              </a:lnSpc>
              <a:spcBef>
                <a:spcPts val="1200"/>
              </a:spcBef>
              <a:spcAft>
                <a:spcPts val="0"/>
              </a:spcAft>
              <a:buClr>
                <a:srgbClr val="000000"/>
              </a:buClr>
              <a:buSzPts val="2000"/>
              <a:buFont typeface="Arial"/>
              <a:buNone/>
            </a:pPr>
            <a:r>
              <a:rPr b="0" i="0" lang="es-ES" sz="2000" u="none" cap="none" strike="noStrike">
                <a:solidFill>
                  <a:srgbClr val="C00000"/>
                </a:solidFill>
                <a:latin typeface="Arial"/>
                <a:ea typeface="Arial"/>
                <a:cs typeface="Arial"/>
                <a:sym typeface="Arial"/>
              </a:rPr>
              <a:t>1.1. What is communication and why is it important?</a:t>
            </a:r>
            <a:endParaRPr b="0" i="0" sz="2000" u="none" cap="none" strike="noStrike">
              <a:solidFill>
                <a:srgbClr val="C00000"/>
              </a:solidFill>
              <a:latin typeface="Arial"/>
              <a:ea typeface="Arial"/>
              <a:cs typeface="Arial"/>
              <a:sym typeface="Arial"/>
            </a:endParaRPr>
          </a:p>
          <a:p>
            <a:pPr indent="0" lvl="1" marL="808038" marR="0" rtl="0" algn="l">
              <a:lnSpc>
                <a:spcPct val="100000"/>
              </a:lnSpc>
              <a:spcBef>
                <a:spcPts val="0"/>
              </a:spcBef>
              <a:spcAft>
                <a:spcPts val="0"/>
              </a:spcAft>
              <a:buClr>
                <a:srgbClr val="000000"/>
              </a:buClr>
              <a:buSzPts val="2000"/>
              <a:buFont typeface="Arial"/>
              <a:buNone/>
            </a:pPr>
            <a:r>
              <a:rPr b="0" i="0" lang="es-ES" sz="2000" u="none" cap="none" strike="noStrike">
                <a:solidFill>
                  <a:srgbClr val="C00000"/>
                </a:solidFill>
                <a:latin typeface="Arial"/>
                <a:ea typeface="Arial"/>
                <a:cs typeface="Arial"/>
                <a:sym typeface="Arial"/>
              </a:rPr>
              <a:t>1.2. How do we make a communication poster?</a:t>
            </a:r>
            <a:endParaRPr b="0" i="0" sz="2000" u="none" cap="none" strike="noStrike">
              <a:solidFill>
                <a:srgbClr val="C00000"/>
              </a:solidFill>
              <a:latin typeface="Arial"/>
              <a:ea typeface="Arial"/>
              <a:cs typeface="Arial"/>
              <a:sym typeface="Arial"/>
            </a:endParaRPr>
          </a:p>
          <a:p>
            <a:pPr indent="0" lvl="1" marL="808038" marR="0" rtl="0" algn="l">
              <a:lnSpc>
                <a:spcPct val="100000"/>
              </a:lnSpc>
              <a:spcBef>
                <a:spcPts val="0"/>
              </a:spcBef>
              <a:spcAft>
                <a:spcPts val="0"/>
              </a:spcAft>
              <a:buClr>
                <a:srgbClr val="000000"/>
              </a:buClr>
              <a:buSzPts val="2000"/>
              <a:buFont typeface="Arial"/>
              <a:buNone/>
            </a:pPr>
            <a:r>
              <a:rPr b="0" i="0" lang="es-ES" sz="2000" u="none" cap="none" strike="noStrike">
                <a:solidFill>
                  <a:srgbClr val="C00000"/>
                </a:solidFill>
                <a:latin typeface="Arial"/>
                <a:ea typeface="Arial"/>
                <a:cs typeface="Arial"/>
                <a:sym typeface="Arial"/>
              </a:rPr>
              <a:t>1.3. </a:t>
            </a:r>
            <a:r>
              <a:rPr b="0" i="1" lang="es-ES" sz="2000" u="none" cap="none" strike="noStrike">
                <a:solidFill>
                  <a:srgbClr val="C00000"/>
                </a:solidFill>
                <a:latin typeface="Arial"/>
                <a:ea typeface="Arial"/>
                <a:cs typeface="Arial"/>
                <a:sym typeface="Arial"/>
              </a:rPr>
              <a:t>Saving my territory</a:t>
            </a:r>
            <a:endParaRPr b="0" i="1" sz="2000" u="none" cap="none" strike="noStrike">
              <a:solidFill>
                <a:srgbClr val="C00000"/>
              </a:solidFill>
              <a:latin typeface="Arial"/>
              <a:ea typeface="Arial"/>
              <a:cs typeface="Arial"/>
              <a:sym typeface="Arial"/>
            </a:endParaRPr>
          </a:p>
        </p:txBody>
      </p:sp>
      <p:sp>
        <p:nvSpPr>
          <p:cNvPr id="237" name="Google Shape;237;p5"/>
          <p:cNvSpPr/>
          <p:nvPr/>
        </p:nvSpPr>
        <p:spPr>
          <a:xfrm flipH="1">
            <a:off x="4211047" y="2763604"/>
            <a:ext cx="2857501" cy="1631338"/>
          </a:xfrm>
          <a:prstGeom prst="wedgeEllipseCallout">
            <a:avLst>
              <a:gd fmla="val -63552" name="adj1"/>
              <a:gd fmla="val -48646" name="adj2"/>
            </a:avLst>
          </a:prstGeom>
          <a:noFill/>
          <a:ln cap="flat" cmpd="sng" w="12700">
            <a:solidFill>
              <a:schemeClr val="dk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p:txBody>
      </p:sp>
      <p:sp>
        <p:nvSpPr>
          <p:cNvPr id="238" name="Google Shape;238;p5"/>
          <p:cNvSpPr txBox="1"/>
          <p:nvPr/>
        </p:nvSpPr>
        <p:spPr>
          <a:xfrm>
            <a:off x="4238878" y="2946761"/>
            <a:ext cx="2688000" cy="1209409"/>
          </a:xfrm>
          <a:prstGeom prst="rect">
            <a:avLst/>
          </a:prstGeom>
          <a:noFill/>
          <a:ln>
            <a:noFill/>
          </a:ln>
        </p:spPr>
        <p:txBody>
          <a:bodyPr anchorCtr="0" anchor="t" bIns="91425" lIns="91425" spcFirstLastPara="1" rIns="91425" wrap="square" tIns="91425">
            <a:noAutofit/>
          </a:bodyPr>
          <a:lstStyle/>
          <a:p>
            <a:pPr indent="0" lvl="0" marL="127000" marR="0" rtl="0" algn="ctr">
              <a:lnSpc>
                <a:spcPct val="100000"/>
              </a:lnSpc>
              <a:spcBef>
                <a:spcPts val="0"/>
              </a:spcBef>
              <a:spcAft>
                <a:spcPts val="0"/>
              </a:spcAft>
              <a:buClr>
                <a:srgbClr val="000000"/>
              </a:buClr>
              <a:buSzPts val="1600"/>
              <a:buFont typeface="Roboto"/>
              <a:buNone/>
            </a:pPr>
            <a:r>
              <a:rPr b="0" i="0" lang="es-ES" sz="1200" u="none" cap="none" strike="noStrike">
                <a:solidFill>
                  <a:srgbClr val="000000"/>
                </a:solidFill>
                <a:latin typeface="Arial"/>
                <a:ea typeface="Arial"/>
                <a:cs typeface="Arial"/>
                <a:sym typeface="Arial"/>
              </a:rPr>
              <a:t>In this workshop, we will </a:t>
            </a:r>
            <a:br>
              <a:rPr b="0" i="0" lang="es-ES" sz="1200" u="none" cap="none" strike="noStrike">
                <a:solidFill>
                  <a:srgbClr val="000000"/>
                </a:solidFill>
                <a:latin typeface="Arial"/>
                <a:ea typeface="Arial"/>
                <a:cs typeface="Arial"/>
                <a:sym typeface="Arial"/>
              </a:rPr>
            </a:br>
            <a:r>
              <a:rPr b="0" i="0" lang="es-ES" sz="1200" u="none" cap="none" strike="noStrike">
                <a:solidFill>
                  <a:srgbClr val="000000"/>
                </a:solidFill>
                <a:latin typeface="Arial"/>
                <a:ea typeface="Arial"/>
                <a:cs typeface="Arial"/>
                <a:sym typeface="Arial"/>
              </a:rPr>
              <a:t>focus on scientific communication, and we will learn about techniques and tools to convey our research </a:t>
            </a:r>
            <a:br>
              <a:rPr b="0" i="0" lang="es-ES" sz="1200" u="none" cap="none" strike="noStrike">
                <a:solidFill>
                  <a:srgbClr val="000000"/>
                </a:solidFill>
                <a:latin typeface="Arial"/>
                <a:ea typeface="Arial"/>
                <a:cs typeface="Arial"/>
                <a:sym typeface="Arial"/>
              </a:rPr>
            </a:br>
            <a:r>
              <a:rPr b="0" i="0" lang="es-ES" sz="1200" u="none" cap="none" strike="noStrike">
                <a:solidFill>
                  <a:srgbClr val="000000"/>
                </a:solidFill>
                <a:latin typeface="Arial"/>
                <a:ea typeface="Arial"/>
                <a:cs typeface="Arial"/>
                <a:sym typeface="Arial"/>
              </a:rPr>
              <a:t>to society in a clear and understandable way.</a:t>
            </a:r>
            <a:endParaRPr b="0" i="0" sz="1200" u="none" cap="none" strike="noStrike">
              <a:solidFill>
                <a:srgbClr val="000000"/>
              </a:solidFill>
              <a:latin typeface="Arial"/>
              <a:ea typeface="Arial"/>
              <a:cs typeface="Arial"/>
              <a:sym typeface="Arial"/>
            </a:endParaRPr>
          </a:p>
        </p:txBody>
      </p:sp>
      <p:grpSp>
        <p:nvGrpSpPr>
          <p:cNvPr id="239" name="Google Shape;239;p5"/>
          <p:cNvGrpSpPr/>
          <p:nvPr/>
        </p:nvGrpSpPr>
        <p:grpSpPr>
          <a:xfrm flipH="1">
            <a:off x="7543911" y="2281573"/>
            <a:ext cx="895215" cy="2113369"/>
            <a:chOff x="450718" y="3715931"/>
            <a:chExt cx="894911" cy="2302979"/>
          </a:xfrm>
        </p:grpSpPr>
        <p:sp>
          <p:nvSpPr>
            <p:cNvPr id="240" name="Google Shape;240;p5"/>
            <p:cNvSpPr/>
            <p:nvPr/>
          </p:nvSpPr>
          <p:spPr>
            <a:xfrm>
              <a:off x="613054" y="4440799"/>
              <a:ext cx="496163" cy="1053253"/>
            </a:xfrm>
            <a:custGeom>
              <a:rect b="b" l="l" r="r" t="t"/>
              <a:pathLst>
                <a:path extrusionOk="0" h="1053253" w="496163">
                  <a:moveTo>
                    <a:pt x="158783" y="5474"/>
                  </a:moveTo>
                  <a:cubicBezTo>
                    <a:pt x="158783" y="5474"/>
                    <a:pt x="219606" y="60914"/>
                    <a:pt x="295528" y="28813"/>
                  </a:cubicBezTo>
                  <a:cubicBezTo>
                    <a:pt x="371600" y="-3271"/>
                    <a:pt x="371600" y="-356"/>
                    <a:pt x="371600" y="-356"/>
                  </a:cubicBezTo>
                  <a:cubicBezTo>
                    <a:pt x="371600" y="-356"/>
                    <a:pt x="434890" y="647307"/>
                    <a:pt x="445056" y="743576"/>
                  </a:cubicBezTo>
                  <a:cubicBezTo>
                    <a:pt x="455222" y="839862"/>
                    <a:pt x="503262" y="1038248"/>
                    <a:pt x="503262" y="1038248"/>
                  </a:cubicBezTo>
                  <a:cubicBezTo>
                    <a:pt x="503262" y="1038248"/>
                    <a:pt x="103035" y="1049908"/>
                    <a:pt x="24497" y="1052823"/>
                  </a:cubicBezTo>
                  <a:cubicBezTo>
                    <a:pt x="-54042" y="1055738"/>
                    <a:pt x="158783" y="5474"/>
                    <a:pt x="158783" y="5474"/>
                  </a:cubicBezTo>
                  <a:close/>
                </a:path>
              </a:pathLst>
            </a:custGeom>
            <a:solidFill>
              <a:srgbClr val="E5DFE1"/>
            </a:solidFill>
            <a:ln cap="flat" cmpd="sng" w="20625">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1" name="Google Shape;241;p5"/>
            <p:cNvSpPr/>
            <p:nvPr/>
          </p:nvSpPr>
          <p:spPr>
            <a:xfrm flipH="1" rot="10800000">
              <a:off x="616760" y="5793268"/>
              <a:ext cx="193714" cy="225642"/>
            </a:xfrm>
            <a:custGeom>
              <a:rect b="b" l="l" r="r" t="t"/>
              <a:pathLst>
                <a:path extrusionOk="0" h="225642" w="193714">
                  <a:moveTo>
                    <a:pt x="140455" y="215848"/>
                  </a:moveTo>
                  <a:cubicBezTo>
                    <a:pt x="140128" y="215635"/>
                    <a:pt x="139774" y="215465"/>
                    <a:pt x="139396" y="215343"/>
                  </a:cubicBezTo>
                  <a:cubicBezTo>
                    <a:pt x="133552" y="213522"/>
                    <a:pt x="127677" y="211823"/>
                    <a:pt x="121806" y="210129"/>
                  </a:cubicBezTo>
                  <a:cubicBezTo>
                    <a:pt x="86810" y="200029"/>
                    <a:pt x="53751" y="190493"/>
                    <a:pt x="29730" y="154985"/>
                  </a:cubicBezTo>
                  <a:cubicBezTo>
                    <a:pt x="5382" y="118994"/>
                    <a:pt x="2069" y="76350"/>
                    <a:pt x="21291" y="46344"/>
                  </a:cubicBezTo>
                  <a:cubicBezTo>
                    <a:pt x="44549" y="10013"/>
                    <a:pt x="82607" y="407"/>
                    <a:pt x="118256" y="21849"/>
                  </a:cubicBezTo>
                  <a:cubicBezTo>
                    <a:pt x="154488" y="43662"/>
                    <a:pt x="176191" y="77460"/>
                    <a:pt x="182771" y="122302"/>
                  </a:cubicBezTo>
                  <a:cubicBezTo>
                    <a:pt x="189497" y="168164"/>
                    <a:pt x="179222" y="190891"/>
                    <a:pt x="140496" y="215821"/>
                  </a:cubicBezTo>
                  <a:cubicBezTo>
                    <a:pt x="140482" y="215832"/>
                    <a:pt x="140469" y="215837"/>
                    <a:pt x="140455" y="215848"/>
                  </a:cubicBezTo>
                  <a:close/>
                  <a:moveTo>
                    <a:pt x="80598" y="142"/>
                  </a:moveTo>
                  <a:cubicBezTo>
                    <a:pt x="54919" y="142"/>
                    <a:pt x="30684" y="13942"/>
                    <a:pt x="14011" y="39982"/>
                  </a:cubicBezTo>
                  <a:cubicBezTo>
                    <a:pt x="-7415" y="73440"/>
                    <a:pt x="-3966" y="122302"/>
                    <a:pt x="22595" y="161569"/>
                  </a:cubicBezTo>
                  <a:cubicBezTo>
                    <a:pt x="48552" y="199928"/>
                    <a:pt x="84688" y="210357"/>
                    <a:pt x="119629" y="220435"/>
                  </a:cubicBezTo>
                  <a:cubicBezTo>
                    <a:pt x="125441" y="222119"/>
                    <a:pt x="131262" y="223797"/>
                    <a:pt x="137047" y="225602"/>
                  </a:cubicBezTo>
                  <a:cubicBezTo>
                    <a:pt x="138247" y="225979"/>
                    <a:pt x="139455" y="225751"/>
                    <a:pt x="140455" y="225098"/>
                  </a:cubicBezTo>
                  <a:cubicBezTo>
                    <a:pt x="141778" y="225963"/>
                    <a:pt x="143450" y="226043"/>
                    <a:pt x="144881" y="225124"/>
                  </a:cubicBezTo>
                  <a:cubicBezTo>
                    <a:pt x="186838" y="198112"/>
                    <a:pt x="199094" y="170734"/>
                    <a:pt x="191728" y="120508"/>
                  </a:cubicBezTo>
                  <a:cubicBezTo>
                    <a:pt x="184644" y="72198"/>
                    <a:pt x="161322" y="35830"/>
                    <a:pt x="122419" y="12408"/>
                  </a:cubicBezTo>
                  <a:cubicBezTo>
                    <a:pt x="108700" y="4151"/>
                    <a:pt x="94435" y="147"/>
                    <a:pt x="80598" y="142"/>
                  </a:cubicBezTo>
                  <a:close/>
                </a:path>
              </a:pathLst>
            </a:custGeom>
            <a:solidFill>
              <a:srgbClr val="000000"/>
            </a:solidFill>
            <a:ln cap="flat" cmpd="sng" w="1160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2" name="Google Shape;242;p5"/>
            <p:cNvSpPr/>
            <p:nvPr/>
          </p:nvSpPr>
          <p:spPr>
            <a:xfrm flipH="1" rot="10800000">
              <a:off x="758524" y="5493608"/>
              <a:ext cx="25852" cy="328741"/>
            </a:xfrm>
            <a:custGeom>
              <a:rect b="b" l="l" r="r" t="t"/>
              <a:pathLst>
                <a:path extrusionOk="0" h="328741" w="25852">
                  <a:moveTo>
                    <a:pt x="21324" y="78"/>
                  </a:moveTo>
                  <a:cubicBezTo>
                    <a:pt x="18920" y="78"/>
                    <a:pt x="16912" y="2281"/>
                    <a:pt x="16789" y="5122"/>
                  </a:cubicBezTo>
                  <a:cubicBezTo>
                    <a:pt x="16330" y="15891"/>
                    <a:pt x="15625" y="26882"/>
                    <a:pt x="14948" y="37513"/>
                  </a:cubicBezTo>
                  <a:cubicBezTo>
                    <a:pt x="13431" y="61232"/>
                    <a:pt x="11863" y="85759"/>
                    <a:pt x="12817" y="109909"/>
                  </a:cubicBezTo>
                  <a:cubicBezTo>
                    <a:pt x="14162" y="143860"/>
                    <a:pt x="10313" y="178577"/>
                    <a:pt x="6591" y="212152"/>
                  </a:cubicBezTo>
                  <a:cubicBezTo>
                    <a:pt x="2543" y="248684"/>
                    <a:pt x="-1647" y="286464"/>
                    <a:pt x="698" y="323894"/>
                  </a:cubicBezTo>
                  <a:cubicBezTo>
                    <a:pt x="879" y="326814"/>
                    <a:pt x="3029" y="329050"/>
                    <a:pt x="5564" y="328800"/>
                  </a:cubicBezTo>
                  <a:cubicBezTo>
                    <a:pt x="8068" y="328588"/>
                    <a:pt x="9950" y="326045"/>
                    <a:pt x="9768" y="323119"/>
                  </a:cubicBezTo>
                  <a:cubicBezTo>
                    <a:pt x="7487" y="286756"/>
                    <a:pt x="11613" y="249528"/>
                    <a:pt x="15603" y="213516"/>
                  </a:cubicBezTo>
                  <a:cubicBezTo>
                    <a:pt x="19374" y="179490"/>
                    <a:pt x="23278" y="144301"/>
                    <a:pt x="21897" y="109420"/>
                  </a:cubicBezTo>
                  <a:cubicBezTo>
                    <a:pt x="20965" y="85908"/>
                    <a:pt x="22515" y="61705"/>
                    <a:pt x="24010" y="38299"/>
                  </a:cubicBezTo>
                  <a:cubicBezTo>
                    <a:pt x="24696" y="27610"/>
                    <a:pt x="25400" y="16549"/>
                    <a:pt x="25868" y="5653"/>
                  </a:cubicBezTo>
                  <a:cubicBezTo>
                    <a:pt x="25991" y="2722"/>
                    <a:pt x="24064" y="232"/>
                    <a:pt x="21556" y="83"/>
                  </a:cubicBezTo>
                  <a:cubicBezTo>
                    <a:pt x="21478" y="78"/>
                    <a:pt x="21401" y="78"/>
                    <a:pt x="21324" y="78"/>
                  </a:cubicBezTo>
                </a:path>
              </a:pathLst>
            </a:custGeom>
            <a:solidFill>
              <a:srgbClr val="1D1D1B"/>
            </a:solidFill>
            <a:ln cap="flat" cmpd="sng" w="10325">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3" name="Google Shape;243;p5"/>
            <p:cNvSpPr/>
            <p:nvPr/>
          </p:nvSpPr>
          <p:spPr>
            <a:xfrm flipH="1" rot="10800000">
              <a:off x="899843" y="5483956"/>
              <a:ext cx="13729" cy="316855"/>
            </a:xfrm>
            <a:custGeom>
              <a:rect b="b" l="l" r="r" t="t"/>
              <a:pathLst>
                <a:path extrusionOk="0" h="316855" w="13729">
                  <a:moveTo>
                    <a:pt x="9214" y="78"/>
                  </a:moveTo>
                  <a:cubicBezTo>
                    <a:pt x="6742" y="78"/>
                    <a:pt x="4715" y="2398"/>
                    <a:pt x="4669" y="5292"/>
                  </a:cubicBezTo>
                  <a:lnTo>
                    <a:pt x="30" y="311527"/>
                  </a:lnTo>
                  <a:cubicBezTo>
                    <a:pt x="-16" y="314458"/>
                    <a:pt x="1984" y="316880"/>
                    <a:pt x="4492" y="316933"/>
                  </a:cubicBezTo>
                  <a:lnTo>
                    <a:pt x="4574" y="316933"/>
                  </a:lnTo>
                  <a:cubicBezTo>
                    <a:pt x="7046" y="316933"/>
                    <a:pt x="9073" y="314612"/>
                    <a:pt x="9118" y="311713"/>
                  </a:cubicBezTo>
                  <a:lnTo>
                    <a:pt x="13758" y="5483"/>
                  </a:lnTo>
                  <a:cubicBezTo>
                    <a:pt x="13803" y="2552"/>
                    <a:pt x="11804" y="131"/>
                    <a:pt x="9295" y="78"/>
                  </a:cubicBezTo>
                  <a:close/>
                </a:path>
              </a:pathLst>
            </a:custGeom>
            <a:solidFill>
              <a:srgbClr val="1D1D1B"/>
            </a:solidFill>
            <a:ln cap="flat" cmpd="sng" w="10325">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4" name="Google Shape;244;p5"/>
            <p:cNvSpPr/>
            <p:nvPr/>
          </p:nvSpPr>
          <p:spPr>
            <a:xfrm flipH="1" rot="10800000">
              <a:off x="891965" y="5769047"/>
              <a:ext cx="179094" cy="236733"/>
            </a:xfrm>
            <a:custGeom>
              <a:rect b="b" l="l" r="r" t="t"/>
              <a:pathLst>
                <a:path extrusionOk="0" h="236733" w="179094">
                  <a:moveTo>
                    <a:pt x="8916" y="188388"/>
                  </a:moveTo>
                  <a:cubicBezTo>
                    <a:pt x="11975" y="180317"/>
                    <a:pt x="12779" y="166808"/>
                    <a:pt x="13792" y="149817"/>
                  </a:cubicBezTo>
                  <a:cubicBezTo>
                    <a:pt x="15655" y="118578"/>
                    <a:pt x="18205" y="75796"/>
                    <a:pt x="37168" y="49241"/>
                  </a:cubicBezTo>
                  <a:cubicBezTo>
                    <a:pt x="62320" y="14020"/>
                    <a:pt x="97361" y="1504"/>
                    <a:pt x="126440" y="17307"/>
                  </a:cubicBezTo>
                  <a:cubicBezTo>
                    <a:pt x="161640" y="36465"/>
                    <a:pt x="177495" y="78026"/>
                    <a:pt x="166834" y="123192"/>
                  </a:cubicBezTo>
                  <a:cubicBezTo>
                    <a:pt x="156000" y="169097"/>
                    <a:pt x="132143" y="200850"/>
                    <a:pt x="95925" y="217566"/>
                  </a:cubicBezTo>
                  <a:cubicBezTo>
                    <a:pt x="58894" y="234643"/>
                    <a:pt x="37750" y="227575"/>
                    <a:pt x="8921" y="188393"/>
                  </a:cubicBezTo>
                  <a:cubicBezTo>
                    <a:pt x="8916" y="188393"/>
                    <a:pt x="8916" y="188393"/>
                    <a:pt x="8916" y="188388"/>
                  </a:cubicBezTo>
                  <a:close/>
                  <a:moveTo>
                    <a:pt x="100760" y="134"/>
                  </a:moveTo>
                  <a:cubicBezTo>
                    <a:pt x="75708" y="134"/>
                    <a:pt x="49719" y="15087"/>
                    <a:pt x="30188" y="42439"/>
                  </a:cubicBezTo>
                  <a:cubicBezTo>
                    <a:pt x="9343" y="71633"/>
                    <a:pt x="6676" y="116390"/>
                    <a:pt x="4727" y="149078"/>
                  </a:cubicBezTo>
                  <a:cubicBezTo>
                    <a:pt x="3790" y="164759"/>
                    <a:pt x="2982" y="178299"/>
                    <a:pt x="464" y="184459"/>
                  </a:cubicBezTo>
                  <a:cubicBezTo>
                    <a:pt x="-349" y="186434"/>
                    <a:pt x="-18" y="188701"/>
                    <a:pt x="1146" y="190252"/>
                  </a:cubicBezTo>
                  <a:cubicBezTo>
                    <a:pt x="682" y="191946"/>
                    <a:pt x="964" y="193868"/>
                    <a:pt x="2027" y="195323"/>
                  </a:cubicBezTo>
                  <a:cubicBezTo>
                    <a:pt x="33255" y="237760"/>
                    <a:pt x="58699" y="246171"/>
                    <a:pt x="99265" y="227437"/>
                  </a:cubicBezTo>
                  <a:cubicBezTo>
                    <a:pt x="138278" y="209437"/>
                    <a:pt x="163962" y="175310"/>
                    <a:pt x="175595" y="126012"/>
                  </a:cubicBezTo>
                  <a:cubicBezTo>
                    <a:pt x="187315" y="76364"/>
                    <a:pt x="169102" y="28814"/>
                    <a:pt x="130280" y="7685"/>
                  </a:cubicBezTo>
                  <a:cubicBezTo>
                    <a:pt x="120923" y="2593"/>
                    <a:pt x="110917" y="134"/>
                    <a:pt x="100760" y="134"/>
                  </a:cubicBezTo>
                  <a:close/>
                </a:path>
              </a:pathLst>
            </a:custGeom>
            <a:solidFill>
              <a:srgbClr val="000000"/>
            </a:solidFill>
            <a:ln cap="flat" cmpd="sng" w="1160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5" name="Google Shape;245;p5"/>
            <p:cNvSpPr/>
            <p:nvPr/>
          </p:nvSpPr>
          <p:spPr>
            <a:xfrm flipH="1" rot="-10084814">
              <a:off x="524258" y="4459188"/>
              <a:ext cx="170950" cy="729957"/>
            </a:xfrm>
            <a:custGeom>
              <a:rect b="b" l="l" r="r" t="t"/>
              <a:pathLst>
                <a:path extrusionOk="0" h="729957" w="170950">
                  <a:moveTo>
                    <a:pt x="48712" y="205697"/>
                  </a:moveTo>
                  <a:cubicBezTo>
                    <a:pt x="43459" y="192353"/>
                    <a:pt x="36220" y="178526"/>
                    <a:pt x="26881" y="163971"/>
                  </a:cubicBezTo>
                  <a:cubicBezTo>
                    <a:pt x="12503" y="141558"/>
                    <a:pt x="5569" y="111785"/>
                    <a:pt x="7850" y="82288"/>
                  </a:cubicBezTo>
                  <a:cubicBezTo>
                    <a:pt x="9999" y="54645"/>
                    <a:pt x="19724" y="29948"/>
                    <a:pt x="35397" y="12208"/>
                  </a:cubicBezTo>
                  <a:lnTo>
                    <a:pt x="131640" y="196022"/>
                  </a:lnTo>
                  <a:lnTo>
                    <a:pt x="50770" y="204582"/>
                  </a:lnTo>
                  <a:cubicBezTo>
                    <a:pt x="49984" y="204672"/>
                    <a:pt x="49280" y="205075"/>
                    <a:pt x="48712" y="205697"/>
                  </a:cubicBezTo>
                  <a:moveTo>
                    <a:pt x="2079" y="67893"/>
                  </a:moveTo>
                  <a:cubicBezTo>
                    <a:pt x="1361" y="72269"/>
                    <a:pt x="820" y="76729"/>
                    <a:pt x="466" y="81264"/>
                  </a:cubicBezTo>
                  <a:cubicBezTo>
                    <a:pt x="-2020" y="113474"/>
                    <a:pt x="5551" y="145981"/>
                    <a:pt x="21251" y="170455"/>
                  </a:cubicBezTo>
                  <a:cubicBezTo>
                    <a:pt x="36729" y="194578"/>
                    <a:pt x="46113" y="216359"/>
                    <a:pt x="49943" y="237036"/>
                  </a:cubicBezTo>
                  <a:cubicBezTo>
                    <a:pt x="65330" y="320115"/>
                    <a:pt x="77477" y="405505"/>
                    <a:pt x="88197" y="480837"/>
                  </a:cubicBezTo>
                  <a:cubicBezTo>
                    <a:pt x="110909" y="640512"/>
                    <a:pt x="123819" y="724096"/>
                    <a:pt x="146582" y="729692"/>
                  </a:cubicBezTo>
                  <a:cubicBezTo>
                    <a:pt x="154516" y="731641"/>
                    <a:pt x="162305" y="724011"/>
                    <a:pt x="170403" y="706366"/>
                  </a:cubicBezTo>
                  <a:cubicBezTo>
                    <a:pt x="171475" y="704040"/>
                    <a:pt x="170930" y="700966"/>
                    <a:pt x="169180" y="699527"/>
                  </a:cubicBezTo>
                  <a:cubicBezTo>
                    <a:pt x="167435" y="698088"/>
                    <a:pt x="165154" y="698820"/>
                    <a:pt x="164077" y="701162"/>
                  </a:cubicBezTo>
                  <a:cubicBezTo>
                    <a:pt x="159805" y="710476"/>
                    <a:pt x="153534" y="721292"/>
                    <a:pt x="147922" y="719912"/>
                  </a:cubicBezTo>
                  <a:cubicBezTo>
                    <a:pt x="129100" y="715281"/>
                    <a:pt x="112772" y="600496"/>
                    <a:pt x="95486" y="478973"/>
                  </a:cubicBezTo>
                  <a:cubicBezTo>
                    <a:pt x="84752" y="403513"/>
                    <a:pt x="72583" y="317986"/>
                    <a:pt x="57146" y="234641"/>
                  </a:cubicBezTo>
                  <a:cubicBezTo>
                    <a:pt x="55919" y="227999"/>
                    <a:pt x="54170" y="221281"/>
                    <a:pt x="51893" y="214442"/>
                  </a:cubicBezTo>
                  <a:lnTo>
                    <a:pt x="138702" y="205251"/>
                  </a:lnTo>
                  <a:cubicBezTo>
                    <a:pt x="140029" y="205107"/>
                    <a:pt x="141201" y="204024"/>
                    <a:pt x="141769" y="202410"/>
                  </a:cubicBezTo>
                  <a:cubicBezTo>
                    <a:pt x="142342" y="200780"/>
                    <a:pt x="142210" y="198895"/>
                    <a:pt x="141447" y="197434"/>
                  </a:cubicBezTo>
                  <a:lnTo>
                    <a:pt x="39196" y="2145"/>
                  </a:lnTo>
                  <a:cubicBezTo>
                    <a:pt x="38619" y="1041"/>
                    <a:pt x="37724" y="292"/>
                    <a:pt x="36724" y="90"/>
                  </a:cubicBezTo>
                  <a:cubicBezTo>
                    <a:pt x="35724" y="-117"/>
                    <a:pt x="34706" y="234"/>
                    <a:pt x="33902" y="1057"/>
                  </a:cubicBezTo>
                  <a:cubicBezTo>
                    <a:pt x="17525" y="17884"/>
                    <a:pt x="6455" y="41269"/>
                    <a:pt x="2079" y="67893"/>
                  </a:cubicBezTo>
                </a:path>
              </a:pathLst>
            </a:custGeom>
            <a:solidFill>
              <a:srgbClr val="000000"/>
            </a:solidFill>
            <a:ln cap="flat" cmpd="sng" w="1160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46" name="Google Shape;246;p5"/>
            <p:cNvGrpSpPr/>
            <p:nvPr/>
          </p:nvGrpSpPr>
          <p:grpSpPr>
            <a:xfrm>
              <a:off x="771529" y="4909052"/>
              <a:ext cx="266446" cy="274938"/>
              <a:chOff x="771529" y="4909052"/>
              <a:chExt cx="266446" cy="274938"/>
            </a:xfrm>
          </p:grpSpPr>
          <p:sp>
            <p:nvSpPr>
              <p:cNvPr id="247" name="Google Shape;247;p5"/>
              <p:cNvSpPr/>
              <p:nvPr/>
            </p:nvSpPr>
            <p:spPr>
              <a:xfrm flipH="1" rot="-1084150">
                <a:off x="800721" y="4935861"/>
                <a:ext cx="208062" cy="221319"/>
              </a:xfrm>
              <a:custGeom>
                <a:rect b="b" l="l" r="r" t="t"/>
                <a:pathLst>
                  <a:path extrusionOk="0" h="221319" w="208062">
                    <a:moveTo>
                      <a:pt x="143416" y="173303"/>
                    </a:moveTo>
                    <a:cubicBezTo>
                      <a:pt x="141757" y="171343"/>
                      <a:pt x="139858" y="168248"/>
                      <a:pt x="137986" y="166018"/>
                    </a:cubicBezTo>
                    <a:cubicBezTo>
                      <a:pt x="132701" y="159731"/>
                      <a:pt x="124117" y="151819"/>
                      <a:pt x="119763" y="145378"/>
                    </a:cubicBezTo>
                    <a:cubicBezTo>
                      <a:pt x="117691" y="142309"/>
                      <a:pt x="118418" y="141682"/>
                      <a:pt x="120031" y="138687"/>
                    </a:cubicBezTo>
                    <a:cubicBezTo>
                      <a:pt x="122331" y="134429"/>
                      <a:pt x="125562" y="130807"/>
                      <a:pt x="127761" y="126448"/>
                    </a:cubicBezTo>
                    <a:cubicBezTo>
                      <a:pt x="128720" y="125529"/>
                      <a:pt x="133641" y="128604"/>
                      <a:pt x="134796" y="129294"/>
                    </a:cubicBezTo>
                    <a:cubicBezTo>
                      <a:pt x="145734" y="135815"/>
                      <a:pt x="156581" y="144496"/>
                      <a:pt x="166842" y="151994"/>
                    </a:cubicBezTo>
                    <a:cubicBezTo>
                      <a:pt x="175194" y="158100"/>
                      <a:pt x="198383" y="173271"/>
                      <a:pt x="203123" y="181884"/>
                    </a:cubicBezTo>
                    <a:cubicBezTo>
                      <a:pt x="209094" y="192721"/>
                      <a:pt x="200583" y="208115"/>
                      <a:pt x="193121" y="214938"/>
                    </a:cubicBezTo>
                    <a:cubicBezTo>
                      <a:pt x="186414" y="221071"/>
                      <a:pt x="182065" y="215209"/>
                      <a:pt x="176884" y="210095"/>
                    </a:cubicBezTo>
                    <a:cubicBezTo>
                      <a:pt x="165315" y="198668"/>
                      <a:pt x="154136" y="185978"/>
                      <a:pt x="143416" y="173303"/>
                    </a:cubicBezTo>
                    <a:moveTo>
                      <a:pt x="99237" y="141533"/>
                    </a:moveTo>
                    <a:cubicBezTo>
                      <a:pt x="103149" y="134657"/>
                      <a:pt x="109216" y="128211"/>
                      <a:pt x="113001" y="121456"/>
                    </a:cubicBezTo>
                    <a:cubicBezTo>
                      <a:pt x="114969" y="117941"/>
                      <a:pt x="118504" y="105999"/>
                      <a:pt x="120190" y="104443"/>
                    </a:cubicBezTo>
                    <a:cubicBezTo>
                      <a:pt x="121085" y="103620"/>
                      <a:pt x="123517" y="105638"/>
                      <a:pt x="124312" y="106387"/>
                    </a:cubicBezTo>
                    <a:cubicBezTo>
                      <a:pt x="130297" y="112053"/>
                      <a:pt x="126098" y="123108"/>
                      <a:pt x="122835" y="129331"/>
                    </a:cubicBezTo>
                    <a:cubicBezTo>
                      <a:pt x="118968" y="136712"/>
                      <a:pt x="113878" y="145128"/>
                      <a:pt x="105889" y="145882"/>
                    </a:cubicBezTo>
                    <a:cubicBezTo>
                      <a:pt x="103008" y="146153"/>
                      <a:pt x="99346" y="145542"/>
                      <a:pt x="99237" y="141533"/>
                    </a:cubicBezTo>
                    <a:moveTo>
                      <a:pt x="37335" y="144788"/>
                    </a:moveTo>
                    <a:cubicBezTo>
                      <a:pt x="13809" y="129230"/>
                      <a:pt x="1630" y="104996"/>
                      <a:pt x="2789" y="73173"/>
                    </a:cubicBezTo>
                    <a:cubicBezTo>
                      <a:pt x="4825" y="17222"/>
                      <a:pt x="55466" y="-17861"/>
                      <a:pt x="95692" y="17185"/>
                    </a:cubicBezTo>
                    <a:cubicBezTo>
                      <a:pt x="128820" y="46045"/>
                      <a:pt x="129170" y="109679"/>
                      <a:pt x="95719" y="138602"/>
                    </a:cubicBezTo>
                    <a:cubicBezTo>
                      <a:pt x="79024" y="153035"/>
                      <a:pt x="55516" y="156810"/>
                      <a:pt x="37335" y="144788"/>
                    </a:cubicBezTo>
                    <a:moveTo>
                      <a:pt x="27378" y="142181"/>
                    </a:moveTo>
                    <a:cubicBezTo>
                      <a:pt x="40920" y="154484"/>
                      <a:pt x="60897" y="158679"/>
                      <a:pt x="77288" y="153019"/>
                    </a:cubicBezTo>
                    <a:cubicBezTo>
                      <a:pt x="82855" y="151097"/>
                      <a:pt x="86481" y="148489"/>
                      <a:pt x="91525" y="145999"/>
                    </a:cubicBezTo>
                    <a:cubicBezTo>
                      <a:pt x="96996" y="143307"/>
                      <a:pt x="96851" y="146817"/>
                      <a:pt x="101336" y="148643"/>
                    </a:cubicBezTo>
                    <a:cubicBezTo>
                      <a:pt x="104063" y="149759"/>
                      <a:pt x="105817" y="149886"/>
                      <a:pt x="108589" y="149047"/>
                    </a:cubicBezTo>
                    <a:cubicBezTo>
                      <a:pt x="113292" y="147635"/>
                      <a:pt x="114705" y="144125"/>
                      <a:pt x="119672" y="148893"/>
                    </a:cubicBezTo>
                    <a:cubicBezTo>
                      <a:pt x="126293" y="155254"/>
                      <a:pt x="132283" y="164993"/>
                      <a:pt x="138190" y="172103"/>
                    </a:cubicBezTo>
                    <a:cubicBezTo>
                      <a:pt x="148156" y="184087"/>
                      <a:pt x="158471" y="195498"/>
                      <a:pt x="169168" y="206601"/>
                    </a:cubicBezTo>
                    <a:cubicBezTo>
                      <a:pt x="172863" y="210435"/>
                      <a:pt x="176598" y="215209"/>
                      <a:pt x="180888" y="218613"/>
                    </a:cubicBezTo>
                    <a:cubicBezTo>
                      <a:pt x="191108" y="226731"/>
                      <a:pt x="198729" y="215501"/>
                      <a:pt x="203691" y="205996"/>
                    </a:cubicBezTo>
                    <a:cubicBezTo>
                      <a:pt x="213843" y="186567"/>
                      <a:pt x="205109" y="176059"/>
                      <a:pt x="191231" y="165380"/>
                    </a:cubicBezTo>
                    <a:cubicBezTo>
                      <a:pt x="172736" y="151160"/>
                      <a:pt x="152854" y="139537"/>
                      <a:pt x="134091" y="125598"/>
                    </a:cubicBezTo>
                    <a:cubicBezTo>
                      <a:pt x="132896" y="124711"/>
                      <a:pt x="131660" y="124037"/>
                      <a:pt x="130737" y="122715"/>
                    </a:cubicBezTo>
                    <a:cubicBezTo>
                      <a:pt x="128379" y="119348"/>
                      <a:pt x="130115" y="116051"/>
                      <a:pt x="129960" y="112175"/>
                    </a:cubicBezTo>
                    <a:cubicBezTo>
                      <a:pt x="129656" y="104550"/>
                      <a:pt x="124807" y="103042"/>
                      <a:pt x="121826" y="97498"/>
                    </a:cubicBezTo>
                    <a:cubicBezTo>
                      <a:pt x="121899" y="92013"/>
                      <a:pt x="122971" y="86671"/>
                      <a:pt x="123149" y="81191"/>
                    </a:cubicBezTo>
                    <a:cubicBezTo>
                      <a:pt x="124044" y="53452"/>
                      <a:pt x="111420" y="21640"/>
                      <a:pt x="89612" y="9034"/>
                    </a:cubicBezTo>
                    <a:cubicBezTo>
                      <a:pt x="15854" y="-33605"/>
                      <a:pt x="-33369" y="87011"/>
                      <a:pt x="27378" y="142181"/>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8" name="Google Shape;248;p5"/>
              <p:cNvSpPr/>
              <p:nvPr/>
            </p:nvSpPr>
            <p:spPr>
              <a:xfrm flipH="1" rot="-1084150">
                <a:off x="877304" y="4925197"/>
                <a:ext cx="117963" cy="148805"/>
              </a:xfrm>
              <a:custGeom>
                <a:rect b="b" l="l" r="r" t="t"/>
                <a:pathLst>
                  <a:path extrusionOk="0" h="148805" w="117963">
                    <a:moveTo>
                      <a:pt x="24210" y="111862"/>
                    </a:moveTo>
                    <a:cubicBezTo>
                      <a:pt x="-3433" y="68682"/>
                      <a:pt x="27986" y="1676"/>
                      <a:pt x="74143" y="23441"/>
                    </a:cubicBezTo>
                    <a:cubicBezTo>
                      <a:pt x="107934" y="39382"/>
                      <a:pt x="112442" y="98471"/>
                      <a:pt x="83572" y="122896"/>
                    </a:cubicBezTo>
                    <a:cubicBezTo>
                      <a:pt x="65513" y="138184"/>
                      <a:pt x="37566" y="132720"/>
                      <a:pt x="24210" y="111862"/>
                    </a:cubicBezTo>
                    <a:moveTo>
                      <a:pt x="34648" y="141710"/>
                    </a:moveTo>
                    <a:cubicBezTo>
                      <a:pt x="52825" y="153731"/>
                      <a:pt x="76333" y="149956"/>
                      <a:pt x="93028" y="135524"/>
                    </a:cubicBezTo>
                    <a:cubicBezTo>
                      <a:pt x="126483" y="106600"/>
                      <a:pt x="126133" y="42966"/>
                      <a:pt x="93006" y="14106"/>
                    </a:cubicBezTo>
                    <a:cubicBezTo>
                      <a:pt x="52780" y="-20939"/>
                      <a:pt x="2139" y="14143"/>
                      <a:pt x="98" y="70094"/>
                    </a:cubicBezTo>
                    <a:cubicBezTo>
                      <a:pt x="-1060" y="101917"/>
                      <a:pt x="11118" y="126151"/>
                      <a:pt x="34648" y="141710"/>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9" name="Google Shape;249;p5"/>
              <p:cNvSpPr/>
              <p:nvPr/>
            </p:nvSpPr>
            <p:spPr>
              <a:xfrm flipH="1" rot="-1084150">
                <a:off x="822867" y="5079922"/>
                <a:ext cx="86647" cy="91286"/>
              </a:xfrm>
              <a:custGeom>
                <a:rect b="b" l="l" r="r" t="t"/>
                <a:pathLst>
                  <a:path extrusionOk="0" h="91286" w="86647">
                    <a:moveTo>
                      <a:pt x="77267" y="69012"/>
                    </a:moveTo>
                    <a:lnTo>
                      <a:pt x="79570" y="63585"/>
                    </a:lnTo>
                    <a:lnTo>
                      <a:pt x="81034" y="63930"/>
                    </a:lnTo>
                    <a:cubicBezTo>
                      <a:pt x="81084" y="67132"/>
                      <a:pt x="80634" y="70079"/>
                      <a:pt x="77267" y="69012"/>
                    </a:cubicBezTo>
                    <a:moveTo>
                      <a:pt x="49042" y="34699"/>
                    </a:moveTo>
                    <a:cubicBezTo>
                      <a:pt x="48742" y="34014"/>
                      <a:pt x="48769" y="33185"/>
                      <a:pt x="48951" y="32463"/>
                    </a:cubicBezTo>
                    <a:cubicBezTo>
                      <a:pt x="49515" y="32468"/>
                      <a:pt x="49878" y="32399"/>
                      <a:pt x="50424" y="32691"/>
                    </a:cubicBezTo>
                    <a:cubicBezTo>
                      <a:pt x="53264" y="34205"/>
                      <a:pt x="58353" y="39727"/>
                      <a:pt x="61571" y="42101"/>
                    </a:cubicBezTo>
                    <a:cubicBezTo>
                      <a:pt x="65692" y="45138"/>
                      <a:pt x="75562" y="49890"/>
                      <a:pt x="77703" y="54324"/>
                    </a:cubicBezTo>
                    <a:cubicBezTo>
                      <a:pt x="78175" y="55301"/>
                      <a:pt x="78743" y="56576"/>
                      <a:pt x="78203" y="57691"/>
                    </a:cubicBezTo>
                    <a:cubicBezTo>
                      <a:pt x="77230" y="59703"/>
                      <a:pt x="75203" y="55508"/>
                      <a:pt x="74513" y="54760"/>
                    </a:cubicBezTo>
                    <a:cubicBezTo>
                      <a:pt x="70959" y="50926"/>
                      <a:pt x="63934" y="46975"/>
                      <a:pt x="59562" y="43582"/>
                    </a:cubicBezTo>
                    <a:cubicBezTo>
                      <a:pt x="57935" y="42318"/>
                      <a:pt x="49547" y="35840"/>
                      <a:pt x="49042" y="34699"/>
                    </a:cubicBezTo>
                    <a:moveTo>
                      <a:pt x="24962" y="47108"/>
                    </a:moveTo>
                    <a:cubicBezTo>
                      <a:pt x="35682" y="59783"/>
                      <a:pt x="46861" y="72479"/>
                      <a:pt x="58431" y="83906"/>
                    </a:cubicBezTo>
                    <a:cubicBezTo>
                      <a:pt x="63606" y="89019"/>
                      <a:pt x="67955" y="94876"/>
                      <a:pt x="74663" y="88743"/>
                    </a:cubicBezTo>
                    <a:cubicBezTo>
                      <a:pt x="82129" y="81920"/>
                      <a:pt x="90640" y="66526"/>
                      <a:pt x="84669" y="55689"/>
                    </a:cubicBezTo>
                    <a:cubicBezTo>
                      <a:pt x="79929" y="47081"/>
                      <a:pt x="56740" y="31911"/>
                      <a:pt x="48383" y="25804"/>
                    </a:cubicBezTo>
                    <a:cubicBezTo>
                      <a:pt x="38122" y="18307"/>
                      <a:pt x="27280" y="9620"/>
                      <a:pt x="16342" y="3099"/>
                    </a:cubicBezTo>
                    <a:cubicBezTo>
                      <a:pt x="15183" y="2414"/>
                      <a:pt x="10266" y="-666"/>
                      <a:pt x="9307" y="253"/>
                    </a:cubicBezTo>
                    <a:cubicBezTo>
                      <a:pt x="7108" y="4612"/>
                      <a:pt x="3872" y="8239"/>
                      <a:pt x="1577" y="12492"/>
                    </a:cubicBezTo>
                    <a:cubicBezTo>
                      <a:pt x="-40" y="15487"/>
                      <a:pt x="-768" y="16114"/>
                      <a:pt x="1309" y="19188"/>
                    </a:cubicBezTo>
                    <a:cubicBezTo>
                      <a:pt x="5658" y="25624"/>
                      <a:pt x="14242" y="33536"/>
                      <a:pt x="19532" y="39823"/>
                    </a:cubicBezTo>
                    <a:cubicBezTo>
                      <a:pt x="21404" y="42058"/>
                      <a:pt x="23303" y="45149"/>
                      <a:pt x="24962" y="47108"/>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0" name="Google Shape;250;p5"/>
              <p:cNvSpPr/>
              <p:nvPr/>
            </p:nvSpPr>
            <p:spPr>
              <a:xfrm flipH="1" rot="-1084150">
                <a:off x="885768" y="5042660"/>
                <a:ext cx="28098" cy="41688"/>
              </a:xfrm>
              <a:custGeom>
                <a:rect b="b" l="l" r="r" t="t"/>
                <a:pathLst>
                  <a:path extrusionOk="0" h="41688" w="28098">
                    <a:moveTo>
                      <a:pt x="25" y="37362"/>
                    </a:moveTo>
                    <a:cubicBezTo>
                      <a:pt x="134" y="41371"/>
                      <a:pt x="3792" y="41982"/>
                      <a:pt x="6678" y="41711"/>
                    </a:cubicBezTo>
                    <a:cubicBezTo>
                      <a:pt x="14662" y="40957"/>
                      <a:pt x="19756" y="32541"/>
                      <a:pt x="23623" y="25160"/>
                    </a:cubicBezTo>
                    <a:cubicBezTo>
                      <a:pt x="26886" y="18937"/>
                      <a:pt x="31085" y="7882"/>
                      <a:pt x="25096" y="2216"/>
                    </a:cubicBezTo>
                    <a:cubicBezTo>
                      <a:pt x="24300" y="1467"/>
                      <a:pt x="21869" y="-551"/>
                      <a:pt x="20974" y="272"/>
                    </a:cubicBezTo>
                    <a:cubicBezTo>
                      <a:pt x="19288" y="1828"/>
                      <a:pt x="15757" y="13770"/>
                      <a:pt x="13789" y="17286"/>
                    </a:cubicBezTo>
                    <a:cubicBezTo>
                      <a:pt x="10004" y="24040"/>
                      <a:pt x="3937" y="30486"/>
                      <a:pt x="25" y="37362"/>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1" name="Google Shape;251;p5"/>
              <p:cNvSpPr/>
              <p:nvPr/>
            </p:nvSpPr>
            <p:spPr>
              <a:xfrm rot="9715850">
                <a:off x="895399" y="4946911"/>
                <a:ext cx="83743" cy="106104"/>
              </a:xfrm>
              <a:custGeom>
                <a:rect b="b" l="l" r="r" t="t"/>
                <a:pathLst>
                  <a:path extrusionOk="0" h="106104" w="83743">
                    <a:moveTo>
                      <a:pt x="18690" y="14525"/>
                    </a:moveTo>
                    <a:cubicBezTo>
                      <a:pt x="2057" y="35075"/>
                      <a:pt x="365" y="67806"/>
                      <a:pt x="17306" y="89021"/>
                    </a:cubicBezTo>
                    <a:lnTo>
                      <a:pt x="17306" y="89021"/>
                    </a:lnTo>
                    <a:cubicBezTo>
                      <a:pt x="26390" y="100411"/>
                      <a:pt x="37323" y="107429"/>
                      <a:pt x="51181" y="105270"/>
                    </a:cubicBezTo>
                    <a:lnTo>
                      <a:pt x="51181" y="105270"/>
                    </a:lnTo>
                    <a:cubicBezTo>
                      <a:pt x="96146" y="98180"/>
                      <a:pt x="103845" y="17998"/>
                      <a:pt x="59655" y="1605"/>
                    </a:cubicBezTo>
                    <a:lnTo>
                      <a:pt x="59655" y="1605"/>
                    </a:lnTo>
                    <a:cubicBezTo>
                      <a:pt x="55955" y="220"/>
                      <a:pt x="52105" y="-446"/>
                      <a:pt x="48256" y="-446"/>
                    </a:cubicBezTo>
                    <a:lnTo>
                      <a:pt x="48256" y="-446"/>
                    </a:lnTo>
                    <a:cubicBezTo>
                      <a:pt x="37165" y="-446"/>
                      <a:pt x="26232" y="4989"/>
                      <a:pt x="18690" y="14525"/>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2" name="Google Shape;252;p5"/>
              <p:cNvSpPr/>
              <p:nvPr/>
            </p:nvSpPr>
            <p:spPr>
              <a:xfrm flipH="1" rot="-1084150">
                <a:off x="895365" y="4946923"/>
                <a:ext cx="83720" cy="106108"/>
              </a:xfrm>
              <a:custGeom>
                <a:rect b="b" l="l" r="r" t="t"/>
                <a:pathLst>
                  <a:path extrusionOk="0" h="106108" w="83720">
                    <a:moveTo>
                      <a:pt x="13274" y="91217"/>
                    </a:moveTo>
                    <a:cubicBezTo>
                      <a:pt x="-3235" y="70673"/>
                      <a:pt x="-5021" y="37943"/>
                      <a:pt x="11911" y="16708"/>
                    </a:cubicBezTo>
                    <a:cubicBezTo>
                      <a:pt x="20986" y="5329"/>
                      <a:pt x="31992" y="-1696"/>
                      <a:pt x="45752" y="470"/>
                    </a:cubicBezTo>
                    <a:cubicBezTo>
                      <a:pt x="90754" y="7565"/>
                      <a:pt x="98470" y="87745"/>
                      <a:pt x="54318" y="104137"/>
                    </a:cubicBezTo>
                    <a:cubicBezTo>
                      <a:pt x="39890" y="109494"/>
                      <a:pt x="23598" y="104068"/>
                      <a:pt x="13274" y="91217"/>
                    </a:cubicBezTo>
                    <a:close/>
                  </a:path>
                </a:pathLst>
              </a:custGeom>
              <a:noFill/>
              <a:ln cap="flat" cmpd="sng" w="154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53" name="Google Shape;253;p5"/>
            <p:cNvSpPr/>
            <p:nvPr/>
          </p:nvSpPr>
          <p:spPr>
            <a:xfrm flipH="1" rot="10800000">
              <a:off x="721617" y="5138555"/>
              <a:ext cx="232843" cy="137868"/>
            </a:xfrm>
            <a:custGeom>
              <a:rect b="b" l="l" r="r" t="t"/>
              <a:pathLst>
                <a:path extrusionOk="0" h="137868" w="232843">
                  <a:moveTo>
                    <a:pt x="-2" y="137965"/>
                  </a:moveTo>
                  <a:lnTo>
                    <a:pt x="232842" y="137965"/>
                  </a:lnTo>
                  <a:cubicBezTo>
                    <a:pt x="223376" y="109079"/>
                    <a:pt x="195570" y="32324"/>
                    <a:pt x="149118" y="7606"/>
                  </a:cubicBezTo>
                  <a:cubicBezTo>
                    <a:pt x="65545" y="-36859"/>
                    <a:pt x="2770" y="130335"/>
                    <a:pt x="-2" y="137965"/>
                  </a:cubicBezTo>
                  <a:close/>
                </a:path>
              </a:pathLst>
            </a:custGeom>
            <a:solidFill>
              <a:srgbClr val="C8BCC0"/>
            </a:solidFill>
            <a:ln cap="rnd" cmpd="sng" w="15700">
              <a:solidFill>
                <a:srgbClr val="1D1D1B"/>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4" name="Google Shape;254;p5"/>
            <p:cNvSpPr/>
            <p:nvPr/>
          </p:nvSpPr>
          <p:spPr>
            <a:xfrm flipH="1" rot="10800000">
              <a:off x="1198581" y="4498375"/>
              <a:ext cx="147048" cy="189406"/>
            </a:xfrm>
            <a:custGeom>
              <a:rect b="b" l="l" r="r" t="t"/>
              <a:pathLst>
                <a:path extrusionOk="0" h="189406" w="147048">
                  <a:moveTo>
                    <a:pt x="71461" y="50297"/>
                  </a:moveTo>
                  <a:cubicBezTo>
                    <a:pt x="84867" y="42428"/>
                    <a:pt x="97777" y="50281"/>
                    <a:pt x="104298" y="55687"/>
                  </a:cubicBezTo>
                  <a:cubicBezTo>
                    <a:pt x="128628" y="75864"/>
                    <a:pt x="146319" y="126851"/>
                    <a:pt x="134808" y="176695"/>
                  </a:cubicBezTo>
                  <a:lnTo>
                    <a:pt x="12536" y="73772"/>
                  </a:lnTo>
                  <a:cubicBezTo>
                    <a:pt x="18089" y="71293"/>
                    <a:pt x="23710" y="69641"/>
                    <a:pt x="29945" y="67820"/>
                  </a:cubicBezTo>
                  <a:cubicBezTo>
                    <a:pt x="41469" y="64443"/>
                    <a:pt x="54452" y="60636"/>
                    <a:pt x="71461" y="50297"/>
                  </a:cubicBezTo>
                  <a:moveTo>
                    <a:pt x="115909" y="53382"/>
                  </a:moveTo>
                  <a:cubicBezTo>
                    <a:pt x="114036" y="51428"/>
                    <a:pt x="112123" y="49639"/>
                    <a:pt x="110160" y="48008"/>
                  </a:cubicBezTo>
                  <a:cubicBezTo>
                    <a:pt x="97895" y="37851"/>
                    <a:pt x="84803" y="35127"/>
                    <a:pt x="72784" y="40081"/>
                  </a:cubicBezTo>
                  <a:cubicBezTo>
                    <a:pt x="72111" y="40144"/>
                    <a:pt x="71416" y="40378"/>
                    <a:pt x="70757" y="40792"/>
                  </a:cubicBezTo>
                  <a:cubicBezTo>
                    <a:pt x="70507" y="40952"/>
                    <a:pt x="70257" y="41111"/>
                    <a:pt x="70012" y="41265"/>
                  </a:cubicBezTo>
                  <a:cubicBezTo>
                    <a:pt x="60500" y="36608"/>
                    <a:pt x="58396" y="32578"/>
                    <a:pt x="55034" y="26158"/>
                  </a:cubicBezTo>
                  <a:cubicBezTo>
                    <a:pt x="52830" y="21953"/>
                    <a:pt x="50090" y="16712"/>
                    <a:pt x="44636" y="10244"/>
                  </a:cubicBezTo>
                  <a:lnTo>
                    <a:pt x="37097" y="1297"/>
                  </a:lnTo>
                  <a:cubicBezTo>
                    <a:pt x="35639" y="-503"/>
                    <a:pt x="32939" y="-323"/>
                    <a:pt x="31072" y="1546"/>
                  </a:cubicBezTo>
                  <a:cubicBezTo>
                    <a:pt x="31013" y="1610"/>
                    <a:pt x="30954" y="1674"/>
                    <a:pt x="30895" y="1738"/>
                  </a:cubicBezTo>
                  <a:cubicBezTo>
                    <a:pt x="29190" y="3617"/>
                    <a:pt x="28936" y="6416"/>
                    <a:pt x="30354" y="8094"/>
                  </a:cubicBezTo>
                  <a:lnTo>
                    <a:pt x="37893" y="17041"/>
                  </a:lnTo>
                  <a:cubicBezTo>
                    <a:pt x="42828" y="22898"/>
                    <a:pt x="45259" y="27539"/>
                    <a:pt x="47399" y="31633"/>
                  </a:cubicBezTo>
                  <a:cubicBezTo>
                    <a:pt x="50403" y="37378"/>
                    <a:pt x="52916" y="42178"/>
                    <a:pt x="60250" y="46883"/>
                  </a:cubicBezTo>
                  <a:cubicBezTo>
                    <a:pt x="48035" y="53297"/>
                    <a:pt x="38020" y="56234"/>
                    <a:pt x="28954" y="58894"/>
                  </a:cubicBezTo>
                  <a:cubicBezTo>
                    <a:pt x="20034" y="61506"/>
                    <a:pt x="11613" y="63975"/>
                    <a:pt x="2770" y="69195"/>
                  </a:cubicBezTo>
                  <a:cubicBezTo>
                    <a:pt x="1407" y="69997"/>
                    <a:pt x="412" y="71447"/>
                    <a:pt x="130" y="73029"/>
                  </a:cubicBezTo>
                  <a:cubicBezTo>
                    <a:pt x="-147" y="74606"/>
                    <a:pt x="321" y="76130"/>
                    <a:pt x="1393" y="77006"/>
                  </a:cubicBezTo>
                  <a:lnTo>
                    <a:pt x="134008" y="188632"/>
                  </a:lnTo>
                  <a:cubicBezTo>
                    <a:pt x="135081" y="189534"/>
                    <a:pt x="136590" y="189699"/>
                    <a:pt x="138016" y="189072"/>
                  </a:cubicBezTo>
                  <a:cubicBezTo>
                    <a:pt x="139443" y="188446"/>
                    <a:pt x="140584" y="187113"/>
                    <a:pt x="141038" y="185547"/>
                  </a:cubicBezTo>
                  <a:cubicBezTo>
                    <a:pt x="156330" y="133037"/>
                    <a:pt x="140752" y="79353"/>
                    <a:pt x="115909" y="53382"/>
                  </a:cubicBezTo>
                </a:path>
              </a:pathLst>
            </a:custGeom>
            <a:solidFill>
              <a:srgbClr val="FFFFFF"/>
            </a:solidFill>
            <a:ln cap="flat" cmpd="sng" w="10325">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5" name="Google Shape;255;p5"/>
            <p:cNvSpPr/>
            <p:nvPr/>
          </p:nvSpPr>
          <p:spPr>
            <a:xfrm>
              <a:off x="978593" y="4465007"/>
              <a:ext cx="122558" cy="417325"/>
            </a:xfrm>
            <a:custGeom>
              <a:rect b="b" l="l" r="r" t="t"/>
              <a:pathLst>
                <a:path extrusionOk="0" h="417325" w="122558">
                  <a:moveTo>
                    <a:pt x="46392" y="140165"/>
                  </a:moveTo>
                  <a:cubicBezTo>
                    <a:pt x="28632" y="82228"/>
                    <a:pt x="2182" y="9436"/>
                    <a:pt x="1331" y="10753"/>
                  </a:cubicBezTo>
                  <a:cubicBezTo>
                    <a:pt x="479" y="12070"/>
                    <a:pt x="358" y="14584"/>
                    <a:pt x="1056" y="16338"/>
                  </a:cubicBezTo>
                  <a:cubicBezTo>
                    <a:pt x="23377" y="72718"/>
                    <a:pt x="103425" y="338913"/>
                    <a:pt x="115404" y="408417"/>
                  </a:cubicBezTo>
                  <a:cubicBezTo>
                    <a:pt x="115765" y="410514"/>
                    <a:pt x="116905" y="411728"/>
                    <a:pt x="117945" y="411098"/>
                  </a:cubicBezTo>
                  <a:cubicBezTo>
                    <a:pt x="118989" y="410464"/>
                    <a:pt x="119535" y="408238"/>
                    <a:pt x="119172" y="406134"/>
                  </a:cubicBezTo>
                  <a:cubicBezTo>
                    <a:pt x="111560" y="361971"/>
                    <a:pt x="76719" y="239109"/>
                    <a:pt x="46392" y="140165"/>
                  </a:cubicBezTo>
                </a:path>
              </a:pathLst>
            </a:custGeom>
            <a:solidFill>
              <a:srgbClr val="1D1D1B"/>
            </a:solidFill>
            <a:ln cap="flat" cmpd="sng" w="1667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6" name="Google Shape;256;p5"/>
            <p:cNvSpPr/>
            <p:nvPr/>
          </p:nvSpPr>
          <p:spPr>
            <a:xfrm flipH="1" rot="10800000">
              <a:off x="1098595" y="4653253"/>
              <a:ext cx="155931" cy="215604"/>
            </a:xfrm>
            <a:custGeom>
              <a:rect b="b" l="l" r="r" t="t"/>
              <a:pathLst>
                <a:path extrusionOk="0" h="215604" w="155931">
                  <a:moveTo>
                    <a:pt x="29" y="38"/>
                  </a:moveTo>
                  <a:lnTo>
                    <a:pt x="155961" y="215643"/>
                  </a:lnTo>
                </a:path>
              </a:pathLst>
            </a:custGeom>
            <a:solidFill>
              <a:srgbClr val="1D1D1B"/>
            </a:solidFill>
            <a:ln cap="flat" cmpd="sng" w="207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7" name="Google Shape;257;p5"/>
            <p:cNvSpPr/>
            <p:nvPr/>
          </p:nvSpPr>
          <p:spPr>
            <a:xfrm flipH="1" rot="10800000">
              <a:off x="563959" y="3795305"/>
              <a:ext cx="602318" cy="662617"/>
            </a:xfrm>
            <a:custGeom>
              <a:rect b="b" l="l" r="r" t="t"/>
              <a:pathLst>
                <a:path extrusionOk="0" h="662617" w="602318">
                  <a:moveTo>
                    <a:pt x="305133" y="662546"/>
                  </a:moveTo>
                  <a:cubicBezTo>
                    <a:pt x="205334" y="663582"/>
                    <a:pt x="122166" y="640398"/>
                    <a:pt x="62248" y="537922"/>
                  </a:cubicBezTo>
                  <a:cubicBezTo>
                    <a:pt x="22658" y="470216"/>
                    <a:pt x="2362" y="404279"/>
                    <a:pt x="199" y="336332"/>
                  </a:cubicBezTo>
                  <a:cubicBezTo>
                    <a:pt x="-3709" y="213699"/>
                    <a:pt x="56960" y="130746"/>
                    <a:pt x="116808" y="65752"/>
                  </a:cubicBezTo>
                  <a:cubicBezTo>
                    <a:pt x="164595" y="13848"/>
                    <a:pt x="219876" y="-39"/>
                    <a:pt x="273148" y="-39"/>
                  </a:cubicBezTo>
                  <a:cubicBezTo>
                    <a:pt x="292711" y="-39"/>
                    <a:pt x="312025" y="1846"/>
                    <a:pt x="330565" y="4389"/>
                  </a:cubicBezTo>
                  <a:cubicBezTo>
                    <a:pt x="394053" y="13114"/>
                    <a:pt x="455331" y="43798"/>
                    <a:pt x="512711" y="95660"/>
                  </a:cubicBezTo>
                  <a:cubicBezTo>
                    <a:pt x="614421" y="187591"/>
                    <a:pt x="632233" y="366957"/>
                    <a:pt x="552413" y="495468"/>
                  </a:cubicBezTo>
                  <a:cubicBezTo>
                    <a:pt x="497925" y="583194"/>
                    <a:pt x="430041" y="629306"/>
                    <a:pt x="350416" y="633517"/>
                  </a:cubicBezTo>
                  <a:cubicBezTo>
                    <a:pt x="355170" y="630469"/>
                    <a:pt x="357651" y="626364"/>
                    <a:pt x="358206" y="622308"/>
                  </a:cubicBezTo>
                  <a:cubicBezTo>
                    <a:pt x="431471" y="615495"/>
                    <a:pt x="494208" y="571051"/>
                    <a:pt x="545044" y="489213"/>
                  </a:cubicBezTo>
                  <a:cubicBezTo>
                    <a:pt x="622006" y="365295"/>
                    <a:pt x="605017" y="192553"/>
                    <a:pt x="507147" y="104095"/>
                  </a:cubicBezTo>
                  <a:cubicBezTo>
                    <a:pt x="451094" y="53428"/>
                    <a:pt x="391302" y="23429"/>
                    <a:pt x="329482" y="14933"/>
                  </a:cubicBezTo>
                  <a:cubicBezTo>
                    <a:pt x="262514" y="5731"/>
                    <a:pt x="185607" y="5499"/>
                    <a:pt x="122973" y="73519"/>
                  </a:cubicBezTo>
                  <a:cubicBezTo>
                    <a:pt x="64639" y="136872"/>
                    <a:pt x="5506" y="217593"/>
                    <a:pt x="9282" y="335946"/>
                  </a:cubicBezTo>
                  <a:cubicBezTo>
                    <a:pt x="11377" y="401826"/>
                    <a:pt x="31177" y="465941"/>
                    <a:pt x="69767" y="531948"/>
                  </a:cubicBezTo>
                  <a:cubicBezTo>
                    <a:pt x="136145" y="645459"/>
                    <a:pt x="225554" y="656275"/>
                    <a:pt x="343077" y="639103"/>
                  </a:cubicBezTo>
                  <a:cubicBezTo>
                    <a:pt x="345527" y="638752"/>
                    <a:pt x="347821" y="640797"/>
                    <a:pt x="348130" y="643707"/>
                  </a:cubicBezTo>
                  <a:cubicBezTo>
                    <a:pt x="348444" y="646616"/>
                    <a:pt x="346680" y="649282"/>
                    <a:pt x="344190" y="649648"/>
                  </a:cubicBezTo>
                  <a:cubicBezTo>
                    <a:pt x="329037" y="651868"/>
                    <a:pt x="319390" y="662398"/>
                    <a:pt x="305133" y="662546"/>
                  </a:cubicBezTo>
                  <a:close/>
                  <a:moveTo>
                    <a:pt x="303135" y="611268"/>
                  </a:moveTo>
                  <a:cubicBezTo>
                    <a:pt x="303629" y="610429"/>
                    <a:pt x="304196" y="610089"/>
                    <a:pt x="304849" y="610323"/>
                  </a:cubicBezTo>
                  <a:cubicBezTo>
                    <a:pt x="304277" y="610626"/>
                    <a:pt x="303702" y="610955"/>
                    <a:pt x="303135" y="611268"/>
                  </a:cubicBezTo>
                  <a:close/>
                </a:path>
              </a:pathLst>
            </a:custGeom>
            <a:solidFill>
              <a:srgbClr val="FFFBFB"/>
            </a:solidFill>
            <a:ln cap="flat" cmpd="sng" w="161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58" name="Google Shape;258;p5"/>
            <p:cNvGrpSpPr/>
            <p:nvPr/>
          </p:nvGrpSpPr>
          <p:grpSpPr>
            <a:xfrm>
              <a:off x="955342" y="4072114"/>
              <a:ext cx="43988" cy="51405"/>
              <a:chOff x="955342" y="4072114"/>
              <a:chExt cx="43988" cy="51405"/>
            </a:xfrm>
          </p:grpSpPr>
          <p:sp>
            <p:nvSpPr>
              <p:cNvPr id="259" name="Google Shape;259;p5"/>
              <p:cNvSpPr/>
              <p:nvPr/>
            </p:nvSpPr>
            <p:spPr>
              <a:xfrm flipH="1" rot="10800000">
                <a:off x="957599" y="4074767"/>
                <a:ext cx="39448" cy="46090"/>
              </a:xfrm>
              <a:custGeom>
                <a:rect b="b" l="l" r="r" t="t"/>
                <a:pathLst>
                  <a:path extrusionOk="0" h="46090" w="39448">
                    <a:moveTo>
                      <a:pt x="39486" y="23067"/>
                    </a:moveTo>
                    <a:cubicBezTo>
                      <a:pt x="39486" y="10339"/>
                      <a:pt x="30657" y="22"/>
                      <a:pt x="19764" y="22"/>
                    </a:cubicBezTo>
                    <a:cubicBezTo>
                      <a:pt x="8867" y="22"/>
                      <a:pt x="37" y="10339"/>
                      <a:pt x="37" y="23067"/>
                    </a:cubicBezTo>
                    <a:cubicBezTo>
                      <a:pt x="37" y="35795"/>
                      <a:pt x="8867" y="46112"/>
                      <a:pt x="19764" y="46112"/>
                    </a:cubicBezTo>
                    <a:cubicBezTo>
                      <a:pt x="30657" y="46112"/>
                      <a:pt x="39486" y="35795"/>
                      <a:pt x="39486" y="23067"/>
                    </a:cubicBezTo>
                  </a:path>
                </a:pathLst>
              </a:custGeom>
              <a:solidFill>
                <a:srgbClr val="1D1D1B"/>
              </a:solidFill>
              <a:ln cap="flat" cmpd="sng" w="154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0" name="Google Shape;260;p5"/>
              <p:cNvSpPr/>
              <p:nvPr/>
            </p:nvSpPr>
            <p:spPr>
              <a:xfrm flipH="1" rot="10800000">
                <a:off x="957599" y="4074767"/>
                <a:ext cx="39448" cy="46090"/>
              </a:xfrm>
              <a:custGeom>
                <a:rect b="b" l="l" r="r" t="t"/>
                <a:pathLst>
                  <a:path extrusionOk="0" h="46090" w="39448">
                    <a:moveTo>
                      <a:pt x="39486" y="23067"/>
                    </a:moveTo>
                    <a:cubicBezTo>
                      <a:pt x="39486" y="10339"/>
                      <a:pt x="30657" y="22"/>
                      <a:pt x="19764" y="22"/>
                    </a:cubicBezTo>
                    <a:cubicBezTo>
                      <a:pt x="8867" y="22"/>
                      <a:pt x="37" y="10339"/>
                      <a:pt x="37" y="23067"/>
                    </a:cubicBezTo>
                    <a:cubicBezTo>
                      <a:pt x="37" y="35795"/>
                      <a:pt x="8867" y="46112"/>
                      <a:pt x="19764" y="46112"/>
                    </a:cubicBezTo>
                    <a:cubicBezTo>
                      <a:pt x="30657" y="46112"/>
                      <a:pt x="39486" y="35795"/>
                      <a:pt x="39486" y="23067"/>
                    </a:cubicBezTo>
                    <a:close/>
                  </a:path>
                </a:pathLst>
              </a:custGeom>
              <a:noFill/>
              <a:ln cap="flat" cmpd="sng" w="15400">
                <a:solidFill>
                  <a:srgbClr val="A7A7D4"/>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1" name="Google Shape;261;p5"/>
              <p:cNvSpPr/>
              <p:nvPr/>
            </p:nvSpPr>
            <p:spPr>
              <a:xfrm flipH="1" rot="10800000">
                <a:off x="955342" y="4072114"/>
                <a:ext cx="43988" cy="51405"/>
              </a:xfrm>
              <a:custGeom>
                <a:rect b="b" l="l" r="r" t="t"/>
                <a:pathLst>
                  <a:path extrusionOk="0" h="51405" w="43988">
                    <a:moveTo>
                      <a:pt x="22027" y="46121"/>
                    </a:moveTo>
                    <a:cubicBezTo>
                      <a:pt x="12402" y="46121"/>
                      <a:pt x="4577" y="36972"/>
                      <a:pt x="4577" y="25731"/>
                    </a:cubicBezTo>
                    <a:cubicBezTo>
                      <a:pt x="4577" y="14485"/>
                      <a:pt x="12402" y="5336"/>
                      <a:pt x="22027" y="5336"/>
                    </a:cubicBezTo>
                    <a:cubicBezTo>
                      <a:pt x="31652" y="5336"/>
                      <a:pt x="39477" y="14485"/>
                      <a:pt x="39477" y="25731"/>
                    </a:cubicBezTo>
                    <a:cubicBezTo>
                      <a:pt x="39477" y="36972"/>
                      <a:pt x="31652" y="46121"/>
                      <a:pt x="22027" y="46121"/>
                    </a:cubicBezTo>
                    <a:moveTo>
                      <a:pt x="22027" y="26"/>
                    </a:moveTo>
                    <a:cubicBezTo>
                      <a:pt x="9899" y="26"/>
                      <a:pt x="33" y="11559"/>
                      <a:pt x="33" y="25731"/>
                    </a:cubicBezTo>
                    <a:cubicBezTo>
                      <a:pt x="33" y="39903"/>
                      <a:pt x="9899" y="51431"/>
                      <a:pt x="22027" y="51431"/>
                    </a:cubicBezTo>
                    <a:cubicBezTo>
                      <a:pt x="34156" y="51431"/>
                      <a:pt x="44021" y="39903"/>
                      <a:pt x="44021" y="25731"/>
                    </a:cubicBezTo>
                    <a:cubicBezTo>
                      <a:pt x="44021" y="11559"/>
                      <a:pt x="34156" y="26"/>
                      <a:pt x="22027" y="26"/>
                    </a:cubicBezTo>
                  </a:path>
                </a:pathLst>
              </a:custGeom>
              <a:solidFill>
                <a:srgbClr val="1D1D1B"/>
              </a:solidFill>
              <a:ln cap="flat" cmpd="sng" w="154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62" name="Google Shape;262;p5"/>
            <p:cNvGrpSpPr/>
            <p:nvPr/>
          </p:nvGrpSpPr>
          <p:grpSpPr>
            <a:xfrm>
              <a:off x="786459" y="4077810"/>
              <a:ext cx="51050" cy="60226"/>
              <a:chOff x="786459" y="4077810"/>
              <a:chExt cx="51050" cy="60226"/>
            </a:xfrm>
          </p:grpSpPr>
          <p:sp>
            <p:nvSpPr>
              <p:cNvPr id="263" name="Google Shape;263;p5"/>
              <p:cNvSpPr/>
              <p:nvPr/>
            </p:nvSpPr>
            <p:spPr>
              <a:xfrm flipH="1" rot="10800000">
                <a:off x="798564" y="4077810"/>
                <a:ext cx="36481" cy="59651"/>
              </a:xfrm>
              <a:custGeom>
                <a:rect b="b" l="l" r="r" t="t"/>
                <a:pathLst>
                  <a:path extrusionOk="0" h="59651" w="36481">
                    <a:moveTo>
                      <a:pt x="36508" y="29848"/>
                    </a:moveTo>
                    <a:cubicBezTo>
                      <a:pt x="36508" y="13377"/>
                      <a:pt x="28342" y="22"/>
                      <a:pt x="18267" y="22"/>
                    </a:cubicBezTo>
                    <a:cubicBezTo>
                      <a:pt x="8193" y="22"/>
                      <a:pt x="27" y="13377"/>
                      <a:pt x="27" y="29848"/>
                    </a:cubicBezTo>
                    <a:cubicBezTo>
                      <a:pt x="27" y="46320"/>
                      <a:pt x="8193" y="59674"/>
                      <a:pt x="18267" y="59674"/>
                    </a:cubicBezTo>
                    <a:cubicBezTo>
                      <a:pt x="28342" y="59674"/>
                      <a:pt x="36508" y="46320"/>
                      <a:pt x="36508" y="29848"/>
                    </a:cubicBezTo>
                  </a:path>
                </a:pathLst>
              </a:custGeom>
              <a:solidFill>
                <a:srgbClr val="1D1D1B"/>
              </a:solidFill>
              <a:ln cap="flat" cmpd="sng" w="154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4" name="Google Shape;264;p5"/>
              <p:cNvSpPr/>
              <p:nvPr/>
            </p:nvSpPr>
            <p:spPr>
              <a:xfrm flipH="1" rot="10800000">
                <a:off x="786459" y="4078385"/>
                <a:ext cx="51050" cy="59651"/>
              </a:xfrm>
              <a:custGeom>
                <a:rect b="b" l="l" r="r" t="t"/>
                <a:pathLst>
                  <a:path extrusionOk="0" h="59651" w="51050">
                    <a:moveTo>
                      <a:pt x="51078" y="29848"/>
                    </a:moveTo>
                    <a:cubicBezTo>
                      <a:pt x="51078" y="13377"/>
                      <a:pt x="39649" y="22"/>
                      <a:pt x="25553" y="22"/>
                    </a:cubicBezTo>
                    <a:cubicBezTo>
                      <a:pt x="11457" y="22"/>
                      <a:pt x="28" y="13377"/>
                      <a:pt x="28" y="29848"/>
                    </a:cubicBezTo>
                    <a:cubicBezTo>
                      <a:pt x="28" y="46320"/>
                      <a:pt x="11457" y="59674"/>
                      <a:pt x="25553" y="59674"/>
                    </a:cubicBezTo>
                    <a:cubicBezTo>
                      <a:pt x="39649" y="59674"/>
                      <a:pt x="51078" y="46320"/>
                      <a:pt x="51078" y="29848"/>
                    </a:cubicBezTo>
                    <a:close/>
                  </a:path>
                </a:pathLst>
              </a:custGeom>
              <a:noFill/>
              <a:ln cap="flat" cmpd="sng" w="154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65" name="Google Shape;265;p5"/>
            <p:cNvSpPr/>
            <p:nvPr/>
          </p:nvSpPr>
          <p:spPr>
            <a:xfrm flipH="1" rot="9137994">
              <a:off x="786944" y="4219907"/>
              <a:ext cx="211409" cy="139970"/>
            </a:xfrm>
            <a:custGeom>
              <a:rect b="b" l="l" r="r" t="t"/>
              <a:pathLst>
                <a:path extrusionOk="0" h="139970" w="211409">
                  <a:moveTo>
                    <a:pt x="211222" y="22453"/>
                  </a:moveTo>
                  <a:cubicBezTo>
                    <a:pt x="219179" y="59793"/>
                    <a:pt x="24840" y="167064"/>
                    <a:pt x="2382" y="133622"/>
                  </a:cubicBezTo>
                  <a:cubicBezTo>
                    <a:pt x="-8452" y="117496"/>
                    <a:pt x="20504" y="68342"/>
                    <a:pt x="47393" y="41930"/>
                  </a:cubicBezTo>
                  <a:cubicBezTo>
                    <a:pt x="109926" y="-19490"/>
                    <a:pt x="206033" y="-1898"/>
                    <a:pt x="211222" y="22453"/>
                  </a:cubicBezTo>
                  <a:close/>
                </a:path>
              </a:pathLst>
            </a:custGeom>
            <a:noFill/>
            <a:ln cap="flat" cmpd="sng" w="161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6" name="Google Shape;266;p5"/>
            <p:cNvSpPr/>
            <p:nvPr/>
          </p:nvSpPr>
          <p:spPr>
            <a:xfrm>
              <a:off x="535081" y="3715931"/>
              <a:ext cx="713669" cy="871894"/>
            </a:xfrm>
            <a:custGeom>
              <a:rect b="b" l="l" r="r" t="t"/>
              <a:pathLst>
                <a:path extrusionOk="0" h="871894" w="713669">
                  <a:moveTo>
                    <a:pt x="500308" y="153671"/>
                  </a:moveTo>
                  <a:cubicBezTo>
                    <a:pt x="500308" y="153671"/>
                    <a:pt x="620112" y="285028"/>
                    <a:pt x="601946" y="474813"/>
                  </a:cubicBezTo>
                  <a:cubicBezTo>
                    <a:pt x="583621" y="664579"/>
                    <a:pt x="501383" y="813228"/>
                    <a:pt x="565139" y="862694"/>
                  </a:cubicBezTo>
                  <a:cubicBezTo>
                    <a:pt x="629045" y="912142"/>
                    <a:pt x="718983" y="739398"/>
                    <a:pt x="720675" y="656121"/>
                  </a:cubicBezTo>
                  <a:cubicBezTo>
                    <a:pt x="722367" y="572862"/>
                    <a:pt x="652302" y="121965"/>
                    <a:pt x="573606" y="95748"/>
                  </a:cubicBezTo>
                  <a:cubicBezTo>
                    <a:pt x="494917" y="69549"/>
                    <a:pt x="394054" y="65697"/>
                    <a:pt x="394054" y="65697"/>
                  </a:cubicBezTo>
                  <a:cubicBezTo>
                    <a:pt x="394054" y="65697"/>
                    <a:pt x="231277" y="-70878"/>
                    <a:pt x="113473" y="48441"/>
                  </a:cubicBezTo>
                  <a:cubicBezTo>
                    <a:pt x="-4181" y="167760"/>
                    <a:pt x="-19114" y="549920"/>
                    <a:pt x="43251" y="666000"/>
                  </a:cubicBezTo>
                  <a:cubicBezTo>
                    <a:pt x="105773" y="782080"/>
                    <a:pt x="169063" y="856504"/>
                    <a:pt x="169063" y="856504"/>
                  </a:cubicBezTo>
                  <a:cubicBezTo>
                    <a:pt x="169063" y="856504"/>
                    <a:pt x="99307" y="388980"/>
                    <a:pt x="108239" y="306585"/>
                  </a:cubicBezTo>
                  <a:cubicBezTo>
                    <a:pt x="117172" y="224172"/>
                    <a:pt x="435011" y="179169"/>
                    <a:pt x="500308" y="153671"/>
                  </a:cubicBezTo>
                  <a:close/>
                </a:path>
              </a:pathLst>
            </a:custGeom>
            <a:solidFill>
              <a:srgbClr val="FFB9B9"/>
            </a:solidFill>
            <a:ln cap="flat" cmpd="sng" w="207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67" name="Google Shape;267;p5"/>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chemeClr val="dk2"/>
                </a:solidFill>
                <a:latin typeface="Arial"/>
                <a:ea typeface="Arial"/>
                <a:cs typeface="Arial"/>
                <a:sym typeface="Arial"/>
              </a:rPr>
              <a:t>Scientific communication</a:t>
            </a:r>
            <a:endParaRPr b="0" i="0" sz="1400" u="none" cap="none" strike="noStrike">
              <a:solidFill>
                <a:srgbClr val="000000"/>
              </a:solidFill>
              <a:latin typeface="Arial"/>
              <a:ea typeface="Arial"/>
              <a:cs typeface="Arial"/>
              <a:sym typeface="Arial"/>
            </a:endParaRPr>
          </a:p>
        </p:txBody>
      </p:sp>
      <p:sp>
        <p:nvSpPr>
          <p:cNvPr id="268" name="Google Shape;268;p5"/>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0" i="0" lang="es-ES" sz="1200" u="none" cap="none" strike="noStrike">
                <a:solidFill>
                  <a:srgbClr val="8D8D8D"/>
                </a:solidFill>
                <a:latin typeface="Arial"/>
                <a:ea typeface="Arial"/>
                <a:cs typeface="Arial"/>
                <a:sym typeface="Arial"/>
              </a:rPr>
              <a:t>Saving my territory </a:t>
            </a:r>
            <a:r>
              <a:rPr b="0" i="0" lang="es-ES" sz="1200" u="none" cap="none" strike="noStrike">
                <a:solidFill>
                  <a:srgbClr val="1D1D1B"/>
                </a:solidFill>
                <a:latin typeface="Arial"/>
                <a:ea typeface="Arial"/>
                <a:cs typeface="Arial"/>
                <a:sym typeface="Arial"/>
              </a:rPr>
              <a:t>- Research and the Scientific Method</a:t>
            </a:r>
            <a:endParaRPr b="0" i="0" sz="1200" u="none" cap="none" strike="noStrike">
              <a:solidFill>
                <a:srgbClr val="1D1D1B"/>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72" name="Shape 272"/>
        <p:cNvGrpSpPr/>
        <p:nvPr/>
      </p:nvGrpSpPr>
      <p:grpSpPr>
        <a:xfrm>
          <a:off x="0" y="0"/>
          <a:ext cx="0" cy="0"/>
          <a:chOff x="0" y="0"/>
          <a:chExt cx="0" cy="0"/>
        </a:xfrm>
      </p:grpSpPr>
      <p:sp>
        <p:nvSpPr>
          <p:cNvPr id="273" name="Google Shape;273;p6"/>
          <p:cNvSpPr txBox="1"/>
          <p:nvPr>
            <p:ph idx="4294967295" type="body"/>
          </p:nvPr>
        </p:nvSpPr>
        <p:spPr>
          <a:xfrm>
            <a:off x="3347062" y="4014838"/>
            <a:ext cx="2221800" cy="4068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Clr>
                <a:srgbClr val="000000"/>
              </a:buClr>
              <a:buSzPts val="1600"/>
              <a:buNone/>
            </a:pPr>
            <a:r>
              <a:rPr lang="es-ES" sz="1400">
                <a:solidFill>
                  <a:schemeClr val="dk2"/>
                </a:solidFill>
                <a:latin typeface="Arial"/>
                <a:ea typeface="Arial"/>
                <a:cs typeface="Arial"/>
                <a:sym typeface="Arial"/>
              </a:rPr>
              <a:t>Scientific communication</a:t>
            </a:r>
            <a:endParaRPr sz="1400">
              <a:solidFill>
                <a:schemeClr val="dk2"/>
              </a:solidFill>
              <a:latin typeface="Arial"/>
              <a:ea typeface="Arial"/>
              <a:cs typeface="Arial"/>
              <a:sym typeface="Arial"/>
            </a:endParaRPr>
          </a:p>
        </p:txBody>
      </p:sp>
      <p:sp>
        <p:nvSpPr>
          <p:cNvPr id="274" name="Google Shape;274;p6"/>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75" name="Google Shape;275;p6"/>
          <p:cNvSpPr/>
          <p:nvPr/>
        </p:nvSpPr>
        <p:spPr>
          <a:xfrm>
            <a:off x="5420970" y="1767229"/>
            <a:ext cx="1576081" cy="557159"/>
          </a:xfrm>
          <a:custGeom>
            <a:rect b="b" l="l" r="r" t="t"/>
            <a:pathLst>
              <a:path extrusionOk="0" h="557159" w="1576081">
                <a:moveTo>
                  <a:pt x="11691" y="15977"/>
                </a:moveTo>
                <a:cubicBezTo>
                  <a:pt x="23848" y="-22149"/>
                  <a:pt x="1494558" y="10500"/>
                  <a:pt x="1563753" y="15977"/>
                </a:cubicBezTo>
                <a:cubicBezTo>
                  <a:pt x="1586211" y="68917"/>
                  <a:pt x="1548379" y="372561"/>
                  <a:pt x="1563753" y="549483"/>
                </a:cubicBezTo>
                <a:cubicBezTo>
                  <a:pt x="1014362" y="586934"/>
                  <a:pt x="331497" y="578819"/>
                  <a:pt x="25031" y="551357"/>
                </a:cubicBezTo>
                <a:cubicBezTo>
                  <a:pt x="4998" y="362562"/>
                  <a:pt x="-6383" y="211064"/>
                  <a:pt x="11691" y="15977"/>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76" name="Google Shape;276;p6"/>
          <p:cNvSpPr/>
          <p:nvPr/>
        </p:nvSpPr>
        <p:spPr>
          <a:xfrm>
            <a:off x="3402875" y="4004150"/>
            <a:ext cx="2166273" cy="428170"/>
          </a:xfrm>
          <a:custGeom>
            <a:rect b="b" l="l" r="r" t="t"/>
            <a:pathLst>
              <a:path extrusionOk="0" h="428170" w="2113437">
                <a:moveTo>
                  <a:pt x="15678" y="12278"/>
                </a:moveTo>
                <a:cubicBezTo>
                  <a:pt x="44139" y="-13107"/>
                  <a:pt x="2003908" y="9304"/>
                  <a:pt x="2096906" y="12278"/>
                </a:cubicBezTo>
                <a:cubicBezTo>
                  <a:pt x="2142793" y="56666"/>
                  <a:pt x="2091943" y="286334"/>
                  <a:pt x="2096906" y="422271"/>
                </a:cubicBezTo>
                <a:cubicBezTo>
                  <a:pt x="1423526" y="557341"/>
                  <a:pt x="718258" y="266037"/>
                  <a:pt x="33565" y="423711"/>
                </a:cubicBezTo>
                <a:cubicBezTo>
                  <a:pt x="22480" y="280982"/>
                  <a:pt x="-13368" y="163878"/>
                  <a:pt x="15678" y="12278"/>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77" name="Google Shape;277;p6"/>
          <p:cNvSpPr/>
          <p:nvPr/>
        </p:nvSpPr>
        <p:spPr>
          <a:xfrm>
            <a:off x="2236406" y="1421812"/>
            <a:ext cx="1851949" cy="765857"/>
          </a:xfrm>
          <a:custGeom>
            <a:rect b="b" l="l" r="r" t="t"/>
            <a:pathLst>
              <a:path extrusionOk="0" h="765857" w="1851949">
                <a:moveTo>
                  <a:pt x="13738" y="21962"/>
                </a:moveTo>
                <a:cubicBezTo>
                  <a:pt x="32835" y="-26226"/>
                  <a:pt x="1750704" y="16077"/>
                  <a:pt x="1837464" y="21962"/>
                </a:cubicBezTo>
                <a:cubicBezTo>
                  <a:pt x="1891264" y="100368"/>
                  <a:pt x="1844905" y="511120"/>
                  <a:pt x="1837464" y="755306"/>
                </a:cubicBezTo>
                <a:cubicBezTo>
                  <a:pt x="1184046" y="808799"/>
                  <a:pt x="390734" y="785190"/>
                  <a:pt x="29412" y="757882"/>
                </a:cubicBezTo>
                <a:cubicBezTo>
                  <a:pt x="10579" y="503130"/>
                  <a:pt x="-14705" y="285296"/>
                  <a:pt x="13738" y="21962"/>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78" name="Google Shape;278;p6"/>
          <p:cNvSpPr/>
          <p:nvPr/>
        </p:nvSpPr>
        <p:spPr>
          <a:xfrm>
            <a:off x="2558778" y="2955832"/>
            <a:ext cx="1455601" cy="406800"/>
          </a:xfrm>
          <a:prstGeom prst="homePlate">
            <a:avLst>
              <a:gd fmla="val 50000" name="adj"/>
            </a:avLst>
          </a:prstGeom>
          <a:solidFill>
            <a:srgbClr val="980000"/>
          </a:solidFill>
          <a:ln cap="flat" cmpd="sng" w="9525">
            <a:solidFill>
              <a:schemeClr val="lt1"/>
            </a:solidFill>
            <a:prstDash val="solid"/>
            <a:round/>
            <a:headEnd len="sm" w="sm" type="none"/>
            <a:tailEnd len="sm" w="sm" type="none"/>
          </a:ln>
        </p:spPr>
        <p:txBody>
          <a:bodyPr anchorCtr="0" anchor="ctr" bIns="121875" lIns="121875" spcFirstLastPara="1" rIns="121875" wrap="square" tIns="1218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9" name="Google Shape;279;p6"/>
          <p:cNvSpPr txBox="1"/>
          <p:nvPr>
            <p:ph idx="4294967295" type="body"/>
          </p:nvPr>
        </p:nvSpPr>
        <p:spPr>
          <a:xfrm>
            <a:off x="2662138" y="2906482"/>
            <a:ext cx="935539" cy="4704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1800"/>
              <a:buNone/>
            </a:pPr>
            <a:r>
              <a:rPr lang="es-ES" sz="1400">
                <a:solidFill>
                  <a:schemeClr val="lt1"/>
                </a:solidFill>
                <a:latin typeface="Arial"/>
                <a:ea typeface="Arial"/>
                <a:cs typeface="Arial"/>
                <a:sym typeface="Arial"/>
              </a:rPr>
              <a:t>5 min.</a:t>
            </a:r>
            <a:endParaRPr sz="1400">
              <a:solidFill>
                <a:schemeClr val="lt1"/>
              </a:solidFill>
              <a:latin typeface="Arial"/>
              <a:ea typeface="Arial"/>
              <a:cs typeface="Arial"/>
              <a:sym typeface="Arial"/>
            </a:endParaRPr>
          </a:p>
        </p:txBody>
      </p:sp>
      <p:cxnSp>
        <p:nvCxnSpPr>
          <p:cNvPr id="280" name="Google Shape;280;p6"/>
          <p:cNvCxnSpPr/>
          <p:nvPr/>
        </p:nvCxnSpPr>
        <p:spPr>
          <a:xfrm>
            <a:off x="3103758" y="2447703"/>
            <a:ext cx="0" cy="554700"/>
          </a:xfrm>
          <a:prstGeom prst="straightConnector1">
            <a:avLst/>
          </a:prstGeom>
          <a:noFill/>
          <a:ln cap="flat" cmpd="sng" w="9525">
            <a:solidFill>
              <a:schemeClr val="dk2"/>
            </a:solidFill>
            <a:prstDash val="solid"/>
            <a:round/>
            <a:headEnd len="sm" w="sm" type="none"/>
            <a:tailEnd len="sm" w="sm" type="none"/>
          </a:ln>
        </p:spPr>
      </p:cxnSp>
      <p:sp>
        <p:nvSpPr>
          <p:cNvPr id="281" name="Google Shape;281;p6"/>
          <p:cNvSpPr/>
          <p:nvPr/>
        </p:nvSpPr>
        <p:spPr>
          <a:xfrm>
            <a:off x="3004296" y="2408747"/>
            <a:ext cx="198900" cy="198900"/>
          </a:xfrm>
          <a:prstGeom prst="ellipse">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2" name="Google Shape;282;p6"/>
          <p:cNvSpPr txBox="1"/>
          <p:nvPr>
            <p:ph idx="4294967295" type="body"/>
          </p:nvPr>
        </p:nvSpPr>
        <p:spPr>
          <a:xfrm>
            <a:off x="2249273" y="1399378"/>
            <a:ext cx="1779065" cy="80365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Clr>
                <a:srgbClr val="000000"/>
              </a:buClr>
              <a:buSzPts val="1600"/>
              <a:buNone/>
            </a:pPr>
            <a:r>
              <a:rPr lang="es-ES" sz="1400">
                <a:solidFill>
                  <a:schemeClr val="dk2"/>
                </a:solidFill>
                <a:latin typeface="Arial"/>
                <a:ea typeface="Arial"/>
                <a:cs typeface="Arial"/>
                <a:sym typeface="Arial"/>
              </a:rPr>
              <a:t>Breaking the ice, Objectives and content	</a:t>
            </a:r>
            <a:endParaRPr sz="1400">
              <a:solidFill>
                <a:schemeClr val="dk2"/>
              </a:solidFill>
              <a:latin typeface="Arial"/>
              <a:ea typeface="Arial"/>
              <a:cs typeface="Arial"/>
              <a:sym typeface="Arial"/>
            </a:endParaRPr>
          </a:p>
        </p:txBody>
      </p:sp>
      <p:sp>
        <p:nvSpPr>
          <p:cNvPr id="283" name="Google Shape;283;p6"/>
          <p:cNvSpPr/>
          <p:nvPr/>
        </p:nvSpPr>
        <p:spPr>
          <a:xfrm>
            <a:off x="3618204" y="2955832"/>
            <a:ext cx="2051100" cy="406800"/>
          </a:xfrm>
          <a:prstGeom prst="chevron">
            <a:avLst>
              <a:gd fmla="val 50000" name="adj"/>
            </a:avLst>
          </a:prstGeom>
          <a:solidFill>
            <a:srgbClr val="980000"/>
          </a:solidFill>
          <a:ln cap="flat" cmpd="sng" w="9525">
            <a:solidFill>
              <a:schemeClr val="lt1"/>
            </a:solidFill>
            <a:prstDash val="solid"/>
            <a:round/>
            <a:headEnd len="sm" w="sm" type="none"/>
            <a:tailEnd len="sm" w="sm" type="none"/>
          </a:ln>
        </p:spPr>
        <p:txBody>
          <a:bodyPr anchorCtr="0" anchor="ctr" bIns="121875" lIns="121875" spcFirstLastPara="1" rIns="121875" wrap="square" tIns="1218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4" name="Google Shape;284;p6"/>
          <p:cNvSpPr txBox="1"/>
          <p:nvPr>
            <p:ph idx="4294967295" type="body"/>
          </p:nvPr>
        </p:nvSpPr>
        <p:spPr>
          <a:xfrm>
            <a:off x="3927472" y="2906482"/>
            <a:ext cx="1315500" cy="4704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1800"/>
              <a:buNone/>
            </a:pPr>
            <a:r>
              <a:rPr lang="es-ES" sz="1400">
                <a:solidFill>
                  <a:schemeClr val="lt1"/>
                </a:solidFill>
                <a:latin typeface="Arial"/>
                <a:ea typeface="Arial"/>
                <a:cs typeface="Arial"/>
                <a:sym typeface="Arial"/>
              </a:rPr>
              <a:t>25 min.</a:t>
            </a:r>
            <a:endParaRPr sz="1400">
              <a:solidFill>
                <a:schemeClr val="lt1"/>
              </a:solidFill>
              <a:latin typeface="Arial"/>
              <a:ea typeface="Arial"/>
              <a:cs typeface="Arial"/>
              <a:sym typeface="Arial"/>
            </a:endParaRPr>
          </a:p>
        </p:txBody>
      </p:sp>
      <p:cxnSp>
        <p:nvCxnSpPr>
          <p:cNvPr id="285" name="Google Shape;285;p6"/>
          <p:cNvCxnSpPr/>
          <p:nvPr/>
        </p:nvCxnSpPr>
        <p:spPr>
          <a:xfrm rot="10800000">
            <a:off x="4461629" y="3356490"/>
            <a:ext cx="0" cy="554700"/>
          </a:xfrm>
          <a:prstGeom prst="straightConnector1">
            <a:avLst/>
          </a:prstGeom>
          <a:noFill/>
          <a:ln cap="flat" cmpd="sng" w="9525">
            <a:solidFill>
              <a:schemeClr val="dk2"/>
            </a:solidFill>
            <a:prstDash val="solid"/>
            <a:round/>
            <a:headEnd len="sm" w="sm" type="none"/>
            <a:tailEnd len="sm" w="sm" type="none"/>
          </a:ln>
        </p:spPr>
      </p:cxnSp>
      <p:sp>
        <p:nvSpPr>
          <p:cNvPr id="286" name="Google Shape;286;p6"/>
          <p:cNvSpPr/>
          <p:nvPr/>
        </p:nvSpPr>
        <p:spPr>
          <a:xfrm flipH="1" rot="10800000">
            <a:off x="4338083" y="3751246"/>
            <a:ext cx="239765" cy="198900"/>
          </a:xfrm>
          <a:prstGeom prst="ellipse">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7" name="Google Shape;287;p6"/>
          <p:cNvSpPr/>
          <p:nvPr/>
        </p:nvSpPr>
        <p:spPr>
          <a:xfrm>
            <a:off x="5273129" y="2955832"/>
            <a:ext cx="2051100" cy="406800"/>
          </a:xfrm>
          <a:prstGeom prst="chevron">
            <a:avLst>
              <a:gd fmla="val 50000" name="adj"/>
            </a:avLst>
          </a:prstGeom>
          <a:solidFill>
            <a:srgbClr val="980000"/>
          </a:solidFill>
          <a:ln cap="flat" cmpd="sng" w="9525">
            <a:solidFill>
              <a:schemeClr val="lt1"/>
            </a:solidFill>
            <a:prstDash val="solid"/>
            <a:round/>
            <a:headEnd len="sm" w="sm" type="none"/>
            <a:tailEnd len="sm" w="sm" type="none"/>
          </a:ln>
        </p:spPr>
        <p:txBody>
          <a:bodyPr anchorCtr="0" anchor="ctr" bIns="121875" lIns="121875" spcFirstLastPara="1" rIns="121875" wrap="square" tIns="1218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8" name="Google Shape;288;p6"/>
          <p:cNvSpPr txBox="1"/>
          <p:nvPr>
            <p:ph idx="4294967295" type="body"/>
          </p:nvPr>
        </p:nvSpPr>
        <p:spPr>
          <a:xfrm>
            <a:off x="5568910" y="2906482"/>
            <a:ext cx="1315500" cy="4704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1800"/>
              <a:buNone/>
            </a:pPr>
            <a:r>
              <a:rPr lang="es-ES" sz="1400">
                <a:solidFill>
                  <a:schemeClr val="lt1"/>
                </a:solidFill>
                <a:latin typeface="Arial"/>
                <a:ea typeface="Arial"/>
                <a:cs typeface="Arial"/>
                <a:sym typeface="Arial"/>
              </a:rPr>
              <a:t>20 min</a:t>
            </a:r>
            <a:endParaRPr sz="1400">
              <a:solidFill>
                <a:schemeClr val="lt1"/>
              </a:solidFill>
              <a:latin typeface="Arial"/>
              <a:ea typeface="Arial"/>
              <a:cs typeface="Arial"/>
              <a:sym typeface="Arial"/>
            </a:endParaRPr>
          </a:p>
        </p:txBody>
      </p:sp>
      <p:cxnSp>
        <p:nvCxnSpPr>
          <p:cNvPr id="289" name="Google Shape;289;p6"/>
          <p:cNvCxnSpPr/>
          <p:nvPr/>
        </p:nvCxnSpPr>
        <p:spPr>
          <a:xfrm>
            <a:off x="6167181" y="2447703"/>
            <a:ext cx="0" cy="554700"/>
          </a:xfrm>
          <a:prstGeom prst="straightConnector1">
            <a:avLst/>
          </a:prstGeom>
          <a:noFill/>
          <a:ln cap="flat" cmpd="sng" w="9525">
            <a:solidFill>
              <a:schemeClr val="dk2"/>
            </a:solidFill>
            <a:prstDash val="solid"/>
            <a:round/>
            <a:headEnd len="sm" w="sm" type="none"/>
            <a:tailEnd len="sm" w="sm" type="none"/>
          </a:ln>
        </p:spPr>
      </p:cxnSp>
      <p:sp>
        <p:nvSpPr>
          <p:cNvPr id="290" name="Google Shape;290;p6"/>
          <p:cNvSpPr/>
          <p:nvPr/>
        </p:nvSpPr>
        <p:spPr>
          <a:xfrm>
            <a:off x="6067718" y="2408747"/>
            <a:ext cx="198900" cy="198900"/>
          </a:xfrm>
          <a:prstGeom prst="ellipse">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1" name="Google Shape;291;p6"/>
          <p:cNvSpPr txBox="1"/>
          <p:nvPr>
            <p:ph idx="4294967295" type="body"/>
          </p:nvPr>
        </p:nvSpPr>
        <p:spPr>
          <a:xfrm>
            <a:off x="5308505" y="1725668"/>
            <a:ext cx="1740000" cy="6384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Clr>
                <a:srgbClr val="000000"/>
              </a:buClr>
              <a:buSzPts val="1600"/>
              <a:buFont typeface="Roboto"/>
              <a:buNone/>
            </a:pPr>
            <a:r>
              <a:rPr lang="es-ES" sz="1400">
                <a:solidFill>
                  <a:schemeClr val="dk2"/>
                </a:solidFill>
                <a:latin typeface="Arial"/>
                <a:ea typeface="Arial"/>
                <a:cs typeface="Arial"/>
                <a:sym typeface="Arial"/>
              </a:rPr>
              <a:t>Saving my territory</a:t>
            </a:r>
            <a:endParaRPr/>
          </a:p>
        </p:txBody>
      </p:sp>
      <p:sp>
        <p:nvSpPr>
          <p:cNvPr id="292" name="Google Shape;292;p6"/>
          <p:cNvSpPr txBox="1"/>
          <p:nvPr/>
        </p:nvSpPr>
        <p:spPr>
          <a:xfrm>
            <a:off x="540000" y="900113"/>
            <a:ext cx="8096000" cy="521699"/>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chemeClr val="lt1"/>
              </a:buClr>
              <a:buSzPts val="3200"/>
              <a:buFont typeface="Roboto"/>
              <a:buNone/>
            </a:pPr>
            <a:r>
              <a:rPr b="0" i="0" lang="es-ES" sz="2000" u="none" cap="none" strike="noStrike">
                <a:solidFill>
                  <a:srgbClr val="C00000"/>
                </a:solidFill>
                <a:latin typeface="Arial"/>
                <a:ea typeface="Arial"/>
                <a:cs typeface="Arial"/>
                <a:sym typeface="Arial"/>
              </a:rPr>
              <a:t>Timeframe</a:t>
            </a:r>
            <a:endParaRPr b="0" i="0" sz="2000" u="none" cap="none" strike="noStrike">
              <a:solidFill>
                <a:srgbClr val="C00000"/>
              </a:solidFill>
              <a:latin typeface="Arial"/>
              <a:ea typeface="Arial"/>
              <a:cs typeface="Arial"/>
              <a:sym typeface="Arial"/>
            </a:endParaRPr>
          </a:p>
        </p:txBody>
      </p:sp>
      <p:sp>
        <p:nvSpPr>
          <p:cNvPr id="293" name="Google Shape;293;p6"/>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chemeClr val="dk2"/>
                </a:solidFill>
                <a:latin typeface="Arial"/>
                <a:ea typeface="Arial"/>
                <a:cs typeface="Arial"/>
                <a:sym typeface="Arial"/>
              </a:rPr>
              <a:t>Scientific communication</a:t>
            </a:r>
            <a:endParaRPr b="0" i="0" sz="1400" u="none" cap="none" strike="noStrike">
              <a:solidFill>
                <a:srgbClr val="000000"/>
              </a:solidFill>
              <a:latin typeface="Arial"/>
              <a:ea typeface="Arial"/>
              <a:cs typeface="Arial"/>
              <a:sym typeface="Arial"/>
            </a:endParaRPr>
          </a:p>
        </p:txBody>
      </p:sp>
      <p:sp>
        <p:nvSpPr>
          <p:cNvPr id="294" name="Google Shape;294;p6"/>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0" i="0" lang="es-ES" sz="1200" u="none" cap="none" strike="noStrike">
                <a:solidFill>
                  <a:srgbClr val="8D8D8D"/>
                </a:solidFill>
                <a:latin typeface="Arial"/>
                <a:ea typeface="Arial"/>
                <a:cs typeface="Arial"/>
                <a:sym typeface="Arial"/>
              </a:rPr>
              <a:t>Saving my territory </a:t>
            </a:r>
            <a:r>
              <a:rPr b="0" i="0" lang="es-ES" sz="1200" u="none" cap="none" strike="noStrike">
                <a:solidFill>
                  <a:srgbClr val="1D1D1B"/>
                </a:solidFill>
                <a:latin typeface="Arial"/>
                <a:ea typeface="Arial"/>
                <a:cs typeface="Arial"/>
                <a:sym typeface="Arial"/>
              </a:rPr>
              <a:t>- Research and the Scientific Method</a:t>
            </a:r>
            <a:endParaRPr b="0" i="0" sz="1200" u="none" cap="none" strike="noStrike">
              <a:solidFill>
                <a:srgbClr val="1D1D1B"/>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8" name="Shape 298"/>
        <p:cNvGrpSpPr/>
        <p:nvPr/>
      </p:nvGrpSpPr>
      <p:grpSpPr>
        <a:xfrm>
          <a:off x="0" y="0"/>
          <a:ext cx="0" cy="0"/>
          <a:chOff x="0" y="0"/>
          <a:chExt cx="0" cy="0"/>
        </a:xfrm>
      </p:grpSpPr>
      <p:sp>
        <p:nvSpPr>
          <p:cNvPr id="299" name="Google Shape;299;p7"/>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00" name="Google Shape;300;p7"/>
          <p:cNvSpPr txBox="1"/>
          <p:nvPr>
            <p:ph idx="4294967295" type="body"/>
          </p:nvPr>
        </p:nvSpPr>
        <p:spPr>
          <a:xfrm>
            <a:off x="539748" y="1481176"/>
            <a:ext cx="8096000" cy="3070187"/>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lang="es-ES" sz="1400">
                <a:solidFill>
                  <a:srgbClr val="7030A0"/>
                </a:solidFill>
                <a:latin typeface="Arial"/>
                <a:ea typeface="Arial"/>
                <a:cs typeface="Arial"/>
                <a:sym typeface="Arial"/>
              </a:rPr>
              <a:t>The next slide offers a series of questions to foster reflection and discussion in the classroom, and to act as an introduction to the contents that will be covered afterwards. Set aside 5-10 minutes to find out more about the students' prior knowledge, and how they interact and participate.</a:t>
            </a:r>
            <a:endParaRPr sz="1400">
              <a:solidFill>
                <a:srgbClr val="7030A0"/>
              </a:solidFill>
              <a:latin typeface="Arial"/>
              <a:ea typeface="Arial"/>
              <a:cs typeface="Arial"/>
              <a:sym typeface="Arial"/>
            </a:endParaRPr>
          </a:p>
        </p:txBody>
      </p:sp>
      <p:sp>
        <p:nvSpPr>
          <p:cNvPr id="301" name="Google Shape;301;p7"/>
          <p:cNvSpPr txBox="1"/>
          <p:nvPr/>
        </p:nvSpPr>
        <p:spPr>
          <a:xfrm>
            <a:off x="540000" y="900113"/>
            <a:ext cx="8096000" cy="521699"/>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3200"/>
              <a:buFont typeface="Roboto"/>
              <a:buNone/>
            </a:pPr>
            <a:r>
              <a:rPr b="0" i="0" lang="es-ES" sz="2000" u="none" cap="none" strike="noStrike">
                <a:solidFill>
                  <a:srgbClr val="7030A0"/>
                </a:solidFill>
                <a:latin typeface="Arial"/>
                <a:ea typeface="Arial"/>
                <a:cs typeface="Arial"/>
                <a:sym typeface="Arial"/>
              </a:rPr>
              <a:t>1.1. Science and Technology </a:t>
            </a:r>
            <a:endParaRPr b="0" i="0" sz="2000" u="none" cap="none" strike="noStrike">
              <a:solidFill>
                <a:srgbClr val="7030A0"/>
              </a:solidFill>
              <a:latin typeface="Arial"/>
              <a:ea typeface="Arial"/>
              <a:cs typeface="Arial"/>
              <a:sym typeface="Arial"/>
            </a:endParaRPr>
          </a:p>
        </p:txBody>
      </p:sp>
      <p:sp>
        <p:nvSpPr>
          <p:cNvPr id="302" name="Google Shape;302;p7"/>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rgbClr val="7030A0"/>
                </a:solidFill>
                <a:latin typeface="Arial"/>
                <a:ea typeface="Arial"/>
                <a:cs typeface="Arial"/>
                <a:sym typeface="Arial"/>
              </a:rPr>
              <a:t>Scientific communication</a:t>
            </a:r>
            <a:endParaRPr b="0" i="0" sz="1400" u="none" cap="none" strike="noStrike">
              <a:solidFill>
                <a:srgbClr val="7030A0"/>
              </a:solidFill>
              <a:latin typeface="Arial"/>
              <a:ea typeface="Arial"/>
              <a:cs typeface="Arial"/>
              <a:sym typeface="Arial"/>
            </a:endParaRPr>
          </a:p>
        </p:txBody>
      </p:sp>
      <p:sp>
        <p:nvSpPr>
          <p:cNvPr id="303" name="Google Shape;303;p7"/>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0" i="0" lang="es-ES" sz="1200" u="none" cap="none" strike="noStrike">
                <a:solidFill>
                  <a:srgbClr val="8D8D8D"/>
                </a:solidFill>
                <a:latin typeface="Arial"/>
                <a:ea typeface="Arial"/>
                <a:cs typeface="Arial"/>
                <a:sym typeface="Arial"/>
              </a:rPr>
              <a:t>Saving my territory </a:t>
            </a:r>
            <a:r>
              <a:rPr b="0" i="0" lang="es-ES" sz="1200" u="none" cap="none" strike="noStrike">
                <a:solidFill>
                  <a:srgbClr val="1D1D1B"/>
                </a:solidFill>
                <a:latin typeface="Arial"/>
                <a:ea typeface="Arial"/>
                <a:cs typeface="Arial"/>
                <a:sym typeface="Arial"/>
              </a:rPr>
              <a:t>- Research and the Scientific Method</a:t>
            </a:r>
            <a:endParaRPr b="0" i="0" sz="1200" u="none" cap="none" strike="noStrike">
              <a:solidFill>
                <a:srgbClr val="1D1D1B"/>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07" name="Shape 307"/>
        <p:cNvGrpSpPr/>
        <p:nvPr/>
      </p:nvGrpSpPr>
      <p:grpSpPr>
        <a:xfrm>
          <a:off x="0" y="0"/>
          <a:ext cx="0" cy="0"/>
          <a:chOff x="0" y="0"/>
          <a:chExt cx="0" cy="0"/>
        </a:xfrm>
      </p:grpSpPr>
      <p:sp>
        <p:nvSpPr>
          <p:cNvPr id="308" name="Google Shape;308;p8"/>
          <p:cNvSpPr/>
          <p:nvPr/>
        </p:nvSpPr>
        <p:spPr>
          <a:xfrm>
            <a:off x="137269" y="687690"/>
            <a:ext cx="8791355" cy="4092128"/>
          </a:xfrm>
          <a:custGeom>
            <a:rect b="b" l="l" r="r" t="t"/>
            <a:pathLst>
              <a:path extrusionOk="0" fill="none" h="4092128" w="8791355">
                <a:moveTo>
                  <a:pt x="65216" y="117351"/>
                </a:moveTo>
                <a:cubicBezTo>
                  <a:pt x="235367" y="-111234"/>
                  <a:pt x="8375964" y="43092"/>
                  <a:pt x="8722594" y="117351"/>
                </a:cubicBezTo>
                <a:cubicBezTo>
                  <a:pt x="8718369" y="484133"/>
                  <a:pt x="8715077" y="2806751"/>
                  <a:pt x="8722594" y="4035755"/>
                </a:cubicBezTo>
                <a:cubicBezTo>
                  <a:pt x="5784828" y="3764328"/>
                  <a:pt x="1740516" y="4290887"/>
                  <a:pt x="139623" y="4049519"/>
                </a:cubicBezTo>
                <a:cubicBezTo>
                  <a:pt x="243851" y="2801736"/>
                  <a:pt x="-92984" y="1504885"/>
                  <a:pt x="65216" y="117351"/>
                </a:cubicBezTo>
                <a:close/>
              </a:path>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solidFill>
            <a:srgbClr val="CBBFC3"/>
          </a:solid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309" name="Google Shape;309;p8"/>
          <p:cNvSpPr/>
          <p:nvPr/>
        </p:nvSpPr>
        <p:spPr>
          <a:xfrm rot="467574">
            <a:off x="5548819" y="1531487"/>
            <a:ext cx="2155311" cy="1054935"/>
          </a:xfrm>
          <a:prstGeom prst="cloudCallout">
            <a:avLst>
              <a:gd fmla="val -41237" name="adj1"/>
              <a:gd fmla="val 112613" name="adj2"/>
            </a:avLst>
          </a:prstGeom>
          <a:solidFill>
            <a:srgbClr val="FFEBEB"/>
          </a:solidFill>
          <a:ln cap="flat" cmpd="sng" w="12700">
            <a:solidFill>
              <a:schemeClr val="dk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424242"/>
              </a:solidFill>
              <a:latin typeface="Arial"/>
              <a:ea typeface="Arial"/>
              <a:cs typeface="Arial"/>
              <a:sym typeface="Arial"/>
            </a:endParaRPr>
          </a:p>
        </p:txBody>
      </p:sp>
      <p:sp>
        <p:nvSpPr>
          <p:cNvPr id="310" name="Google Shape;310;p8"/>
          <p:cNvSpPr/>
          <p:nvPr/>
        </p:nvSpPr>
        <p:spPr>
          <a:xfrm flipH="1">
            <a:off x="2736173" y="1415932"/>
            <a:ext cx="2133782" cy="1220074"/>
          </a:xfrm>
          <a:prstGeom prst="cloudCallout">
            <a:avLst>
              <a:gd fmla="val -65523" name="adj1"/>
              <a:gd fmla="val 87049" name="adj2"/>
            </a:avLst>
          </a:prstGeom>
          <a:solidFill>
            <a:srgbClr val="FFEBEB"/>
          </a:solidFill>
          <a:ln cap="flat" cmpd="sng" w="12700">
            <a:solidFill>
              <a:schemeClr val="dk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424242"/>
              </a:solidFill>
              <a:latin typeface="Arial"/>
              <a:ea typeface="Arial"/>
              <a:cs typeface="Arial"/>
              <a:sym typeface="Arial"/>
            </a:endParaRPr>
          </a:p>
        </p:txBody>
      </p:sp>
      <p:sp>
        <p:nvSpPr>
          <p:cNvPr id="311" name="Google Shape;311;p8"/>
          <p:cNvSpPr/>
          <p:nvPr/>
        </p:nvSpPr>
        <p:spPr>
          <a:xfrm flipH="1">
            <a:off x="871728" y="2368551"/>
            <a:ext cx="2133781" cy="1144637"/>
          </a:xfrm>
          <a:prstGeom prst="cloudCallout">
            <a:avLst>
              <a:gd fmla="val -116066" name="adj1"/>
              <a:gd fmla="val 15234" name="adj2"/>
            </a:avLst>
          </a:prstGeom>
          <a:solidFill>
            <a:srgbClr val="FFEBEB"/>
          </a:solidFill>
          <a:ln cap="flat" cmpd="sng" w="12700">
            <a:solidFill>
              <a:schemeClr val="dk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424242"/>
              </a:solidFill>
              <a:latin typeface="Arial"/>
              <a:ea typeface="Arial"/>
              <a:cs typeface="Arial"/>
              <a:sym typeface="Arial"/>
            </a:endParaRPr>
          </a:p>
        </p:txBody>
      </p:sp>
      <p:sp>
        <p:nvSpPr>
          <p:cNvPr id="312" name="Google Shape;312;p8"/>
          <p:cNvSpPr/>
          <p:nvPr/>
        </p:nvSpPr>
        <p:spPr>
          <a:xfrm flipH="1">
            <a:off x="2819398" y="3550973"/>
            <a:ext cx="2438401" cy="1266630"/>
          </a:xfrm>
          <a:prstGeom prst="cloudCallout">
            <a:avLst>
              <a:gd fmla="val -54888" name="adj1"/>
              <a:gd fmla="val -67126" name="adj2"/>
            </a:avLst>
          </a:prstGeom>
          <a:solidFill>
            <a:srgbClr val="FFEBEB"/>
          </a:solidFill>
          <a:ln cap="flat" cmpd="sng" w="12700">
            <a:solidFill>
              <a:schemeClr val="dk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424242"/>
              </a:solidFill>
              <a:latin typeface="Arial"/>
              <a:ea typeface="Arial"/>
              <a:cs typeface="Arial"/>
              <a:sym typeface="Arial"/>
            </a:endParaRPr>
          </a:p>
        </p:txBody>
      </p:sp>
      <p:sp>
        <p:nvSpPr>
          <p:cNvPr id="313" name="Google Shape;313;p8"/>
          <p:cNvSpPr txBox="1"/>
          <p:nvPr>
            <p:ph idx="4294967295" type="body"/>
          </p:nvPr>
        </p:nvSpPr>
        <p:spPr>
          <a:xfrm>
            <a:off x="6039765" y="1717461"/>
            <a:ext cx="1502507" cy="589951"/>
          </a:xfrm>
          <a:prstGeom prst="rect">
            <a:avLst/>
          </a:prstGeom>
          <a:noFill/>
          <a:ln>
            <a:noFill/>
          </a:ln>
        </p:spPr>
        <p:txBody>
          <a:bodyPr anchorCtr="0" anchor="t" bIns="91425" lIns="91425" spcFirstLastPara="1" rIns="91425" wrap="square" tIns="91425">
            <a:noAutofit/>
          </a:bodyPr>
          <a:lstStyle/>
          <a:p>
            <a:pPr indent="0" lvl="0" marL="127000" rtl="0" algn="l">
              <a:lnSpc>
                <a:spcPct val="100000"/>
              </a:lnSpc>
              <a:spcBef>
                <a:spcPts val="0"/>
              </a:spcBef>
              <a:spcAft>
                <a:spcPts val="0"/>
              </a:spcAft>
              <a:buClr>
                <a:srgbClr val="000000"/>
              </a:buClr>
              <a:buSzPts val="1600"/>
              <a:buNone/>
            </a:pPr>
            <a:r>
              <a:rPr lang="es-ES" sz="1200">
                <a:solidFill>
                  <a:schemeClr val="dk2"/>
                </a:solidFill>
                <a:latin typeface="Arial"/>
                <a:ea typeface="Arial"/>
                <a:cs typeface="Arial"/>
                <a:sym typeface="Arial"/>
              </a:rPr>
              <a:t>Who communicates science?</a:t>
            </a:r>
            <a:endParaRPr sz="1200">
              <a:solidFill>
                <a:schemeClr val="dk2"/>
              </a:solidFill>
              <a:latin typeface="Arial"/>
              <a:ea typeface="Arial"/>
              <a:cs typeface="Arial"/>
              <a:sym typeface="Arial"/>
            </a:endParaRPr>
          </a:p>
        </p:txBody>
      </p:sp>
      <p:sp>
        <p:nvSpPr>
          <p:cNvPr id="314" name="Google Shape;314;p8"/>
          <p:cNvSpPr txBox="1"/>
          <p:nvPr/>
        </p:nvSpPr>
        <p:spPr>
          <a:xfrm>
            <a:off x="1355111" y="2653373"/>
            <a:ext cx="1555868" cy="818158"/>
          </a:xfrm>
          <a:prstGeom prst="rect">
            <a:avLst/>
          </a:prstGeom>
          <a:no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0" i="0" lang="es-ES" sz="1200" u="none" cap="none" strike="noStrike">
                <a:solidFill>
                  <a:schemeClr val="dk2"/>
                </a:solidFill>
                <a:latin typeface="Arial"/>
                <a:ea typeface="Arial"/>
                <a:cs typeface="Arial"/>
                <a:sym typeface="Arial"/>
              </a:rPr>
              <a:t>Who is it communicated to?</a:t>
            </a:r>
            <a:endParaRPr b="0" i="0" sz="1400" u="none" cap="none" strike="noStrike">
              <a:solidFill>
                <a:srgbClr val="000000"/>
              </a:solidFill>
              <a:latin typeface="Arial"/>
              <a:ea typeface="Arial"/>
              <a:cs typeface="Arial"/>
              <a:sym typeface="Arial"/>
            </a:endParaRPr>
          </a:p>
        </p:txBody>
      </p:sp>
      <p:sp>
        <p:nvSpPr>
          <p:cNvPr id="315" name="Google Shape;315;p8"/>
          <p:cNvSpPr txBox="1"/>
          <p:nvPr/>
        </p:nvSpPr>
        <p:spPr>
          <a:xfrm>
            <a:off x="3275125" y="1574425"/>
            <a:ext cx="1420500" cy="921000"/>
          </a:xfrm>
          <a:prstGeom prst="rect">
            <a:avLst/>
          </a:prstGeom>
          <a:no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0" i="0" lang="es-ES" sz="1200" u="none" cap="none" strike="noStrike">
                <a:solidFill>
                  <a:schemeClr val="dk2"/>
                </a:solidFill>
                <a:latin typeface="Arial"/>
                <a:ea typeface="Arial"/>
                <a:cs typeface="Arial"/>
                <a:sym typeface="Arial"/>
              </a:rPr>
              <a:t>What is scientific communication?</a:t>
            </a:r>
            <a:endParaRPr b="0" i="0" sz="1400" u="none" cap="none" strike="noStrike">
              <a:solidFill>
                <a:srgbClr val="000000"/>
              </a:solidFill>
              <a:latin typeface="Arial"/>
              <a:ea typeface="Arial"/>
              <a:cs typeface="Arial"/>
              <a:sym typeface="Arial"/>
            </a:endParaRPr>
          </a:p>
        </p:txBody>
      </p:sp>
      <p:sp>
        <p:nvSpPr>
          <p:cNvPr id="316" name="Google Shape;316;p8"/>
          <p:cNvSpPr txBox="1"/>
          <p:nvPr/>
        </p:nvSpPr>
        <p:spPr>
          <a:xfrm>
            <a:off x="3177408" y="3776917"/>
            <a:ext cx="1936749" cy="774446"/>
          </a:xfrm>
          <a:prstGeom prst="rect">
            <a:avLst/>
          </a:prstGeom>
          <a:no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0" i="0" lang="es-ES" sz="1200" u="none" cap="none" strike="noStrike">
                <a:solidFill>
                  <a:schemeClr val="dk2"/>
                </a:solidFill>
                <a:latin typeface="Arial"/>
                <a:ea typeface="Arial"/>
                <a:cs typeface="Arial"/>
                <a:sym typeface="Arial"/>
              </a:rPr>
              <a:t>Why is it important to communicate science?</a:t>
            </a:r>
            <a:endParaRPr b="0" i="0" sz="1400" u="none" cap="none" strike="noStrike">
              <a:solidFill>
                <a:srgbClr val="000000"/>
              </a:solidFill>
              <a:latin typeface="Arial"/>
              <a:ea typeface="Arial"/>
              <a:cs typeface="Arial"/>
              <a:sym typeface="Arial"/>
            </a:endParaRPr>
          </a:p>
        </p:txBody>
      </p:sp>
      <p:pic>
        <p:nvPicPr>
          <p:cNvPr id="317" name="Google Shape;317;p8"/>
          <p:cNvPicPr preferRelativeResize="0"/>
          <p:nvPr/>
        </p:nvPicPr>
        <p:blipFill rotWithShape="1">
          <a:blip r:embed="rId3">
            <a:alphaModFix/>
          </a:blip>
          <a:srcRect b="0" l="0" r="0" t="0"/>
          <a:stretch/>
        </p:blipFill>
        <p:spPr>
          <a:xfrm>
            <a:off x="5426732" y="3046001"/>
            <a:ext cx="2676525" cy="1514475"/>
          </a:xfrm>
          <a:prstGeom prst="rect">
            <a:avLst/>
          </a:prstGeom>
          <a:noFill/>
          <a:ln>
            <a:noFill/>
          </a:ln>
        </p:spPr>
      </p:pic>
      <p:sp>
        <p:nvSpPr>
          <p:cNvPr id="318" name="Google Shape;318;p8"/>
          <p:cNvSpPr txBox="1"/>
          <p:nvPr/>
        </p:nvSpPr>
        <p:spPr>
          <a:xfrm>
            <a:off x="540000" y="900113"/>
            <a:ext cx="8096000" cy="521699"/>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FFFFFF"/>
              </a:buClr>
              <a:buSzPts val="3200"/>
              <a:buFont typeface="Roboto"/>
              <a:buNone/>
            </a:pPr>
            <a:r>
              <a:rPr b="0" i="0" lang="es-ES" sz="2000" u="none" cap="none" strike="noStrike">
                <a:solidFill>
                  <a:srgbClr val="C00000"/>
                </a:solidFill>
                <a:latin typeface="Arial"/>
                <a:ea typeface="Arial"/>
                <a:cs typeface="Arial"/>
                <a:sym typeface="Arial"/>
              </a:rPr>
              <a:t>Have you ever wondered…</a:t>
            </a:r>
            <a:endParaRPr b="0" i="0" sz="2000" u="none" cap="none" strike="noStrike">
              <a:solidFill>
                <a:srgbClr val="C00000"/>
              </a:solidFill>
              <a:latin typeface="Arial"/>
              <a:ea typeface="Arial"/>
              <a:cs typeface="Arial"/>
              <a:sym typeface="Arial"/>
            </a:endParaRPr>
          </a:p>
          <a:p>
            <a:pPr indent="0" lvl="0" marL="0" marR="0" rtl="0" algn="l">
              <a:lnSpc>
                <a:spcPct val="100000"/>
              </a:lnSpc>
              <a:spcBef>
                <a:spcPts val="0"/>
              </a:spcBef>
              <a:spcAft>
                <a:spcPts val="0"/>
              </a:spcAft>
              <a:buClr>
                <a:srgbClr val="FFFFFF"/>
              </a:buClr>
              <a:buSzPts val="3200"/>
              <a:buFont typeface="Roboto"/>
              <a:buNone/>
            </a:pPr>
            <a:r>
              <a:t/>
            </a:r>
            <a:endParaRPr b="0" i="0" sz="2000" u="none" cap="none" strike="noStrike">
              <a:solidFill>
                <a:srgbClr val="C00000"/>
              </a:solidFill>
              <a:latin typeface="Arial"/>
              <a:ea typeface="Arial"/>
              <a:cs typeface="Arial"/>
              <a:sym typeface="Arial"/>
            </a:endParaRPr>
          </a:p>
        </p:txBody>
      </p:sp>
      <p:sp>
        <p:nvSpPr>
          <p:cNvPr id="319" name="Google Shape;319;p8"/>
          <p:cNvSpPr txBox="1"/>
          <p:nvPr/>
        </p:nvSpPr>
        <p:spPr>
          <a:xfrm>
            <a:off x="5721284" y="1625490"/>
            <a:ext cx="636962" cy="478244"/>
          </a:xfrm>
          <a:prstGeom prst="rect">
            <a:avLst/>
          </a:prstGeom>
          <a:no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1" i="0" lang="es-ES" sz="2000" u="none" cap="none" strike="noStrike">
                <a:solidFill>
                  <a:srgbClr val="C00000"/>
                </a:solidFill>
                <a:latin typeface="Arial"/>
                <a:ea typeface="Arial"/>
                <a:cs typeface="Arial"/>
                <a:sym typeface="Arial"/>
              </a:rPr>
              <a:t>2</a:t>
            </a:r>
            <a:endParaRPr b="0" i="0" sz="1400" u="none" cap="none" strike="noStrike">
              <a:solidFill>
                <a:srgbClr val="000000"/>
              </a:solidFill>
              <a:latin typeface="Arial"/>
              <a:ea typeface="Arial"/>
              <a:cs typeface="Arial"/>
              <a:sym typeface="Arial"/>
            </a:endParaRPr>
          </a:p>
        </p:txBody>
      </p:sp>
      <p:sp>
        <p:nvSpPr>
          <p:cNvPr id="320" name="Google Shape;320;p8"/>
          <p:cNvSpPr txBox="1"/>
          <p:nvPr/>
        </p:nvSpPr>
        <p:spPr>
          <a:xfrm>
            <a:off x="2948183" y="1558884"/>
            <a:ext cx="636962" cy="504808"/>
          </a:xfrm>
          <a:prstGeom prst="rect">
            <a:avLst/>
          </a:prstGeom>
          <a:no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1" i="0" lang="es-ES" sz="2000" u="none" cap="none" strike="noStrike">
                <a:solidFill>
                  <a:srgbClr val="C00000"/>
                </a:solidFill>
                <a:latin typeface="Arial"/>
                <a:ea typeface="Arial"/>
                <a:cs typeface="Arial"/>
                <a:sym typeface="Arial"/>
              </a:rPr>
              <a:t>1</a:t>
            </a:r>
            <a:endParaRPr b="0" i="0" sz="1400" u="none" cap="none" strike="noStrike">
              <a:solidFill>
                <a:srgbClr val="000000"/>
              </a:solidFill>
              <a:latin typeface="Arial"/>
              <a:ea typeface="Arial"/>
              <a:cs typeface="Arial"/>
              <a:sym typeface="Arial"/>
            </a:endParaRPr>
          </a:p>
        </p:txBody>
      </p:sp>
      <p:sp>
        <p:nvSpPr>
          <p:cNvPr id="321" name="Google Shape;321;p8"/>
          <p:cNvSpPr txBox="1"/>
          <p:nvPr/>
        </p:nvSpPr>
        <p:spPr>
          <a:xfrm>
            <a:off x="1036629" y="2573932"/>
            <a:ext cx="636962" cy="475208"/>
          </a:xfrm>
          <a:prstGeom prst="rect">
            <a:avLst/>
          </a:prstGeom>
          <a:no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1" i="0" lang="es-ES" sz="2000" u="none" cap="none" strike="noStrike">
                <a:solidFill>
                  <a:srgbClr val="C00000"/>
                </a:solidFill>
                <a:latin typeface="Arial"/>
                <a:ea typeface="Arial"/>
                <a:cs typeface="Arial"/>
                <a:sym typeface="Arial"/>
              </a:rPr>
              <a:t>3</a:t>
            </a:r>
            <a:endParaRPr b="0" i="0" sz="1400" u="none" cap="none" strike="noStrike">
              <a:solidFill>
                <a:srgbClr val="000000"/>
              </a:solidFill>
              <a:latin typeface="Arial"/>
              <a:ea typeface="Arial"/>
              <a:cs typeface="Arial"/>
              <a:sym typeface="Arial"/>
            </a:endParaRPr>
          </a:p>
        </p:txBody>
      </p:sp>
      <p:sp>
        <p:nvSpPr>
          <p:cNvPr id="322" name="Google Shape;322;p8"/>
          <p:cNvSpPr txBox="1"/>
          <p:nvPr/>
        </p:nvSpPr>
        <p:spPr>
          <a:xfrm>
            <a:off x="2907152" y="3750507"/>
            <a:ext cx="636962" cy="501010"/>
          </a:xfrm>
          <a:prstGeom prst="rect">
            <a:avLst/>
          </a:prstGeom>
          <a:no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1" i="0" lang="es-ES" sz="2000" u="none" cap="none" strike="noStrike">
                <a:solidFill>
                  <a:srgbClr val="C00000"/>
                </a:solidFill>
                <a:latin typeface="Arial"/>
                <a:ea typeface="Arial"/>
                <a:cs typeface="Arial"/>
                <a:sym typeface="Arial"/>
              </a:rPr>
              <a:t>4</a:t>
            </a:r>
            <a:endParaRPr b="0" i="0" sz="1400" u="none" cap="none" strike="noStrike">
              <a:solidFill>
                <a:srgbClr val="000000"/>
              </a:solidFill>
              <a:latin typeface="Arial"/>
              <a:ea typeface="Arial"/>
              <a:cs typeface="Arial"/>
              <a:sym typeface="Arial"/>
            </a:endParaRPr>
          </a:p>
        </p:txBody>
      </p:sp>
      <p:sp>
        <p:nvSpPr>
          <p:cNvPr id="323" name="Google Shape;323;p8"/>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chemeClr val="dk2"/>
                </a:solidFill>
                <a:latin typeface="Arial"/>
                <a:ea typeface="Arial"/>
                <a:cs typeface="Arial"/>
                <a:sym typeface="Arial"/>
              </a:rPr>
              <a:t>Scientific communication</a:t>
            </a:r>
            <a:endParaRPr b="0" i="0" sz="1400" u="none" cap="none" strike="noStrike">
              <a:solidFill>
                <a:srgbClr val="000000"/>
              </a:solidFill>
              <a:latin typeface="Arial"/>
              <a:ea typeface="Arial"/>
              <a:cs typeface="Arial"/>
              <a:sym typeface="Arial"/>
            </a:endParaRPr>
          </a:p>
        </p:txBody>
      </p:sp>
      <p:sp>
        <p:nvSpPr>
          <p:cNvPr id="324" name="Google Shape;324;p8"/>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0" i="0" lang="es-ES" sz="1200" u="none" cap="none" strike="noStrike">
                <a:solidFill>
                  <a:srgbClr val="8D8D8D"/>
                </a:solidFill>
                <a:latin typeface="Arial"/>
                <a:ea typeface="Arial"/>
                <a:cs typeface="Arial"/>
                <a:sym typeface="Arial"/>
              </a:rPr>
              <a:t>Saving my territory </a:t>
            </a:r>
            <a:r>
              <a:rPr b="0" i="0" lang="es-ES" sz="1200" u="none" cap="none" strike="noStrike">
                <a:solidFill>
                  <a:srgbClr val="1D1D1B"/>
                </a:solidFill>
                <a:latin typeface="Arial"/>
                <a:ea typeface="Arial"/>
                <a:cs typeface="Arial"/>
                <a:sym typeface="Arial"/>
              </a:rPr>
              <a:t>- Research and the Scientific Method</a:t>
            </a:r>
            <a:endParaRPr b="0" i="0" sz="1200" u="none" cap="none" strike="noStrike">
              <a:solidFill>
                <a:srgbClr val="1D1D1B"/>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 name="Shape 328"/>
        <p:cNvGrpSpPr/>
        <p:nvPr/>
      </p:nvGrpSpPr>
      <p:grpSpPr>
        <a:xfrm>
          <a:off x="0" y="0"/>
          <a:ext cx="0" cy="0"/>
          <a:chOff x="0" y="0"/>
          <a:chExt cx="0" cy="0"/>
        </a:xfrm>
      </p:grpSpPr>
      <p:sp>
        <p:nvSpPr>
          <p:cNvPr id="329" name="Google Shape;329;p9"/>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30" name="Google Shape;330;p9"/>
          <p:cNvSpPr txBox="1"/>
          <p:nvPr>
            <p:ph idx="4294967295" type="body"/>
          </p:nvPr>
        </p:nvSpPr>
        <p:spPr>
          <a:xfrm>
            <a:off x="539748" y="1481176"/>
            <a:ext cx="8096251" cy="3070187"/>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lang="es-ES" sz="1400">
                <a:solidFill>
                  <a:srgbClr val="C00000"/>
                </a:solidFill>
                <a:latin typeface="Arial"/>
                <a:ea typeface="Arial"/>
                <a:cs typeface="Arial"/>
                <a:sym typeface="Arial"/>
              </a:rPr>
              <a:t>Types of scientific communication</a:t>
            </a:r>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There are differences between experts communicating science among themselves and </a:t>
            </a:r>
            <a:r>
              <a:rPr lang="es-ES" sz="1400">
                <a:solidFill>
                  <a:schemeClr val="dk2"/>
                </a:solidFill>
                <a:highlight>
                  <a:srgbClr val="C8BCC0"/>
                </a:highlight>
                <a:latin typeface="Arial"/>
                <a:ea typeface="Arial"/>
                <a:cs typeface="Arial"/>
                <a:sym typeface="Arial"/>
              </a:rPr>
              <a:t>communicating science to the general public</a:t>
            </a:r>
            <a:r>
              <a:rPr lang="es-ES" sz="1400">
                <a:solidFill>
                  <a:schemeClr val="dk2"/>
                </a:solidFill>
                <a:latin typeface="Arial"/>
                <a:ea typeface="Arial"/>
                <a:cs typeface="Arial"/>
                <a:sym typeface="Arial"/>
              </a:rPr>
              <a:t>. In our case, communication means the second of those situations, which means it is </a:t>
            </a:r>
            <a:r>
              <a:rPr lang="es-ES" sz="1400">
                <a:solidFill>
                  <a:schemeClr val="dk2"/>
                </a:solidFill>
                <a:highlight>
                  <a:srgbClr val="C8BCC0"/>
                </a:highlight>
                <a:latin typeface="Arial"/>
                <a:ea typeface="Arial"/>
                <a:cs typeface="Arial"/>
                <a:sym typeface="Arial"/>
              </a:rPr>
              <a:t>understood by the public.</a:t>
            </a:r>
            <a:endParaRPr sz="1400">
              <a:solidFill>
                <a:schemeClr val="dk2"/>
              </a:solidFill>
              <a:highlight>
                <a:srgbClr val="C8BCC0"/>
              </a:highlight>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p:txBody>
      </p:sp>
      <p:sp>
        <p:nvSpPr>
          <p:cNvPr id="331" name="Google Shape;331;p9"/>
          <p:cNvSpPr txBox="1"/>
          <p:nvPr/>
        </p:nvSpPr>
        <p:spPr>
          <a:xfrm>
            <a:off x="540000" y="900113"/>
            <a:ext cx="8096000" cy="521699"/>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3200"/>
              <a:buFont typeface="Roboto"/>
              <a:buNone/>
            </a:pPr>
            <a:r>
              <a:rPr b="0" i="0" lang="es-ES" sz="2000" u="none" cap="none" strike="noStrike">
                <a:solidFill>
                  <a:srgbClr val="C00000"/>
                </a:solidFill>
                <a:latin typeface="Arial"/>
                <a:ea typeface="Arial"/>
                <a:cs typeface="Arial"/>
                <a:sym typeface="Arial"/>
              </a:rPr>
              <a:t>1. What is communication and why is it important?</a:t>
            </a:r>
            <a:endParaRPr b="0" i="0" sz="2000" u="none" cap="none" strike="noStrike">
              <a:solidFill>
                <a:srgbClr val="C00000"/>
              </a:solidFill>
              <a:latin typeface="Arial"/>
              <a:ea typeface="Arial"/>
              <a:cs typeface="Arial"/>
              <a:sym typeface="Arial"/>
            </a:endParaRPr>
          </a:p>
        </p:txBody>
      </p:sp>
      <p:sp>
        <p:nvSpPr>
          <p:cNvPr id="332" name="Google Shape;332;p9"/>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chemeClr val="dk2"/>
                </a:solidFill>
                <a:latin typeface="Arial"/>
                <a:ea typeface="Arial"/>
                <a:cs typeface="Arial"/>
                <a:sym typeface="Arial"/>
              </a:rPr>
              <a:t>Scientific communication</a:t>
            </a:r>
            <a:endParaRPr b="0" i="0" sz="1400" u="none" cap="none" strike="noStrike">
              <a:solidFill>
                <a:srgbClr val="000000"/>
              </a:solidFill>
              <a:latin typeface="Arial"/>
              <a:ea typeface="Arial"/>
              <a:cs typeface="Arial"/>
              <a:sym typeface="Arial"/>
            </a:endParaRPr>
          </a:p>
        </p:txBody>
      </p:sp>
      <p:sp>
        <p:nvSpPr>
          <p:cNvPr id="333" name="Google Shape;333;p9"/>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0" i="0" lang="es-ES" sz="1200" u="none" cap="none" strike="noStrike">
                <a:solidFill>
                  <a:srgbClr val="8D8D8D"/>
                </a:solidFill>
                <a:latin typeface="Arial"/>
                <a:ea typeface="Arial"/>
                <a:cs typeface="Arial"/>
                <a:sym typeface="Arial"/>
              </a:rPr>
              <a:t>Saving my territory </a:t>
            </a:r>
            <a:r>
              <a:rPr b="0" i="0" lang="es-ES" sz="1200" u="none" cap="none" strike="noStrike">
                <a:solidFill>
                  <a:srgbClr val="1D1D1B"/>
                </a:solidFill>
                <a:latin typeface="Arial"/>
                <a:ea typeface="Arial"/>
                <a:cs typeface="Arial"/>
                <a:sym typeface="Arial"/>
              </a:rPr>
              <a:t>- Research and the Scientific Method</a:t>
            </a:r>
            <a:endParaRPr b="0" i="0" sz="1200" u="none" cap="none" strike="noStrike">
              <a:solidFill>
                <a:srgbClr val="1D1D1B"/>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1_Material">
  <a:themeElements>
    <a:clrScheme name="Material">
      <a:dk1>
        <a:srgbClr val="4285F4"/>
      </a:dk1>
      <a:lt1>
        <a:srgbClr val="FFFFFF"/>
      </a:lt1>
      <a:dk2>
        <a:srgbClr val="424242"/>
      </a:dk2>
      <a:lt2>
        <a:srgbClr val="737373"/>
      </a:lt2>
      <a:accent1>
        <a:srgbClr val="0277BD"/>
      </a:accent1>
      <a:accent2>
        <a:srgbClr val="0F9D58"/>
      </a:accent2>
      <a:accent3>
        <a:srgbClr val="DB4437"/>
      </a:accent3>
      <a:accent4>
        <a:srgbClr val="FAFAFA"/>
      </a:accent4>
      <a:accent5>
        <a:srgbClr val="4FC3F7"/>
      </a:accent5>
      <a:accent6>
        <a:srgbClr val="F4B400"/>
      </a:accent6>
      <a:hlink>
        <a:srgbClr val="4FC3F7"/>
      </a:hlink>
      <a:folHlink>
        <a:srgbClr val="4FC3F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Material">
  <a:themeElements>
    <a:clrScheme name="Material">
      <a:dk1>
        <a:srgbClr val="4285F4"/>
      </a:dk1>
      <a:lt1>
        <a:srgbClr val="FFFFFF"/>
      </a:lt1>
      <a:dk2>
        <a:srgbClr val="424242"/>
      </a:dk2>
      <a:lt2>
        <a:srgbClr val="737373"/>
      </a:lt2>
      <a:accent1>
        <a:srgbClr val="0277BD"/>
      </a:accent1>
      <a:accent2>
        <a:srgbClr val="0F9D58"/>
      </a:accent2>
      <a:accent3>
        <a:srgbClr val="DB4437"/>
      </a:accent3>
      <a:accent4>
        <a:srgbClr val="FAFAFA"/>
      </a:accent4>
      <a:accent5>
        <a:srgbClr val="4FC3F7"/>
      </a:accent5>
      <a:accent6>
        <a:srgbClr val="F4B400"/>
      </a:accent6>
      <a:hlink>
        <a:srgbClr val="4FC3F7"/>
      </a:hlink>
      <a:folHlink>
        <a:srgbClr val="4FC3F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Material">
  <a:themeElements>
    <a:clrScheme name="Material">
      <a:dk1>
        <a:srgbClr val="4285F4"/>
      </a:dk1>
      <a:lt1>
        <a:srgbClr val="FFFFFF"/>
      </a:lt1>
      <a:dk2>
        <a:srgbClr val="424242"/>
      </a:dk2>
      <a:lt2>
        <a:srgbClr val="737373"/>
      </a:lt2>
      <a:accent1>
        <a:srgbClr val="0277BD"/>
      </a:accent1>
      <a:accent2>
        <a:srgbClr val="0F9D58"/>
      </a:accent2>
      <a:accent3>
        <a:srgbClr val="DB4437"/>
      </a:accent3>
      <a:accent4>
        <a:srgbClr val="FAFAFA"/>
      </a:accent4>
      <a:accent5>
        <a:srgbClr val="4FC3F7"/>
      </a:accent5>
      <a:accent6>
        <a:srgbClr val="F4B400"/>
      </a:accent6>
      <a:hlink>
        <a:srgbClr val="4FC3F7"/>
      </a:hlink>
      <a:folHlink>
        <a:srgbClr val="4FC3F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Begoña Ivars Nicólás</dc:creator>
</cp:coreProperties>
</file>